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media/image6.jpg" ContentType="image/jpeg"/>
  <Override PartName="/ppt/media/image9.jpg" ContentType="image/jpeg"/>
  <Override PartName="/ppt/media/image29.jpg" ContentType="image/jpeg"/>
  <Override PartName="/ppt/media/image30.jpg" ContentType="image/jpeg"/>
  <Override PartName="/ppt/media/image34.jp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5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85" r:id="rId3"/>
    <p:sldMasterId id="2147483697" r:id="rId4"/>
  </p:sldMasterIdLst>
  <p:notesMasterIdLst>
    <p:notesMasterId r:id="rId30"/>
  </p:notesMasterIdLst>
  <p:sldIdLst>
    <p:sldId id="362" r:id="rId5"/>
    <p:sldId id="384" r:id="rId6"/>
    <p:sldId id="385" r:id="rId7"/>
    <p:sldId id="386" r:id="rId8"/>
    <p:sldId id="364" r:id="rId9"/>
    <p:sldId id="367" r:id="rId10"/>
    <p:sldId id="370" r:id="rId11"/>
    <p:sldId id="371" r:id="rId12"/>
    <p:sldId id="372" r:id="rId13"/>
    <p:sldId id="373" r:id="rId14"/>
    <p:sldId id="332" r:id="rId15"/>
    <p:sldId id="353" r:id="rId16"/>
    <p:sldId id="374" r:id="rId17"/>
    <p:sldId id="339" r:id="rId18"/>
    <p:sldId id="345" r:id="rId19"/>
    <p:sldId id="375" r:id="rId20"/>
    <p:sldId id="377" r:id="rId21"/>
    <p:sldId id="376" r:id="rId22"/>
    <p:sldId id="379" r:id="rId23"/>
    <p:sldId id="378" r:id="rId24"/>
    <p:sldId id="380" r:id="rId25"/>
    <p:sldId id="381" r:id="rId26"/>
    <p:sldId id="382" r:id="rId27"/>
    <p:sldId id="256" r:id="rId28"/>
    <p:sldId id="387" r:id="rId29"/>
  </p:sldIdLst>
  <p:sldSz cx="18288000" cy="10287000"/>
  <p:notesSz cx="6858000" cy="9144000"/>
  <p:embeddedFontLst>
    <p:embeddedFont>
      <p:font typeface="Aharoni" panose="02010803020104030203" pitchFamily="2" charset="-79"/>
      <p:bold r:id="rId31"/>
    </p:embeddedFont>
    <p:embeddedFont>
      <p:font typeface="Berlin Sans FB" panose="020E0602020502020306" pitchFamily="34" charset="0"/>
      <p:regular r:id="rId32"/>
      <p:bold r:id="rId33"/>
    </p:embeddedFont>
    <p:embeddedFont>
      <p:font typeface="Garet" panose="020B0604020202020204" charset="0"/>
      <p:regular r:id="rId34"/>
    </p:embeddedFont>
    <p:embeddedFont>
      <p:font typeface="Montserrat" panose="00000500000000000000" pitchFamily="2" charset="0"/>
      <p:regular r:id="rId35"/>
      <p:bold r:id="rId36"/>
      <p:italic r:id="rId37"/>
      <p:boldItalic r:id="rId38"/>
    </p:embeddedFont>
    <p:embeddedFont>
      <p:font typeface="TT Drugs" panose="020B0604020202020204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5EFE3"/>
    <a:srgbClr val="F87102"/>
    <a:srgbClr val="FC8EEF"/>
    <a:srgbClr val="FFC000"/>
    <a:srgbClr val="FFFFCC"/>
    <a:srgbClr val="D3D2CE"/>
    <a:srgbClr val="90908F"/>
    <a:srgbClr val="E1E1E1"/>
    <a:srgbClr val="F7C298"/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94249" autoAdjust="0"/>
  </p:normalViewPr>
  <p:slideViewPr>
    <p:cSldViewPr>
      <p:cViewPr varScale="1">
        <p:scale>
          <a:sx n="36" d="100"/>
          <a:sy n="36" d="100"/>
        </p:scale>
        <p:origin x="130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0F9E58-CC8E-4D27-A6B0-56DDA1CB65B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5746B31-3DED-4D6E-A5D2-FD92F5D4FC76}">
      <dgm:prSet phldrT="[Texto]" custT="1"/>
      <dgm:spPr>
        <a:solidFill>
          <a:srgbClr val="A7C2E0"/>
        </a:solidFill>
        <a:ln>
          <a:noFill/>
        </a:ln>
      </dgm:spPr>
      <dgm:t>
        <a:bodyPr/>
        <a:lstStyle/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3600" b="1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Equilibrio</a:t>
          </a:r>
          <a:r>
            <a:rPr lang="es-ES" sz="2800" b="1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 </a:t>
          </a:r>
        </a:p>
        <a:p>
          <a:pPr marL="0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800" b="0" dirty="0">
              <a:solidFill>
                <a:schemeClr val="tx1"/>
              </a:solidFill>
              <a:latin typeface="Aptos" panose="020B0004020202020204" pitchFamily="34" charset="0"/>
              <a:cs typeface="Aharoni" panose="02010803020104030203" pitchFamily="2" charset="-79"/>
            </a:rPr>
            <a:t>Ayuda a que las personas encuentren su sintonía, se revindiquen con su historia y aprendan a descubrir sus talentos</a:t>
          </a:r>
          <a:endParaRPr lang="es-ES" sz="16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83FB84A-3BE0-4F86-B217-14D5B957C6CF}" type="parTrans" cxnId="{0432CD7C-D26D-4888-9BD1-D6368A27FD61}">
      <dgm:prSet/>
      <dgm:spPr/>
      <dgm:t>
        <a:bodyPr/>
        <a:lstStyle/>
        <a:p>
          <a:endParaRPr lang="es-E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49E3E26-8564-4412-A512-F9BA251D08CC}" type="sibTrans" cxnId="{0432CD7C-D26D-4888-9BD1-D6368A27FD61}">
      <dgm:prSet/>
      <dgm:spPr/>
      <dgm:t>
        <a:bodyPr/>
        <a:lstStyle/>
        <a:p>
          <a:endParaRPr lang="es-E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FBD0C0-9845-44C0-9881-95436ECDB576}">
      <dgm:prSet phldrT="[Texto]" custT="1"/>
      <dgm:spPr>
        <a:solidFill>
          <a:srgbClr val="FFFF00"/>
        </a:solidFill>
        <a:ln>
          <a:noFill/>
        </a:ln>
      </dgm:spPr>
      <dgm:t>
        <a:bodyPr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ES" sz="18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3600" b="1" kern="1200" dirty="0">
              <a:solidFill>
                <a:prstClr val="black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rPr>
            <a:t>Armonía 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800" b="0" kern="1200" dirty="0">
              <a:solidFill>
                <a:prstClr val="black"/>
              </a:solidFill>
              <a:latin typeface="Aptos" panose="020B0004020202020204" pitchFamily="34" charset="0"/>
              <a:ea typeface="+mn-ea"/>
              <a:cs typeface="Aharoni" panose="02010803020104030203" pitchFamily="2" charset="-79"/>
            </a:rPr>
            <a:t>Aprende a vivir en relación con el contexto, respeta la individualidad, aprende a que no hay una sola realidad; despide a tiempo y deja que las cosas fluyan, no te dejes enajenar.</a:t>
          </a:r>
        </a:p>
        <a:p>
          <a:pPr algn="ctr"/>
          <a:endParaRPr lang="es-ES" sz="1600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94365BE-3D91-485C-83BF-70D46C7013B9}" type="parTrans" cxnId="{15338641-DAE2-4C1E-9B09-AD4F434AA245}">
      <dgm:prSet/>
      <dgm:spPr/>
      <dgm:t>
        <a:bodyPr/>
        <a:lstStyle/>
        <a:p>
          <a:endParaRPr lang="es-E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5F84512-4819-4E61-B6D0-89DF31F40B1F}" type="sibTrans" cxnId="{15338641-DAE2-4C1E-9B09-AD4F434AA245}">
      <dgm:prSet/>
      <dgm:spPr/>
      <dgm:t>
        <a:bodyPr/>
        <a:lstStyle/>
        <a:p>
          <a:endParaRPr lang="es-E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A17CEB0-069D-4A54-8391-FC3B00F7C354}">
      <dgm:prSet phldrT="[Texto]" custT="1"/>
      <dgm:spPr>
        <a:solidFill>
          <a:srgbClr val="FFB9B5"/>
        </a:solidFill>
        <a:ln>
          <a:noFill/>
        </a:ln>
      </dgm:spPr>
      <dgm:t>
        <a:bodyPr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ES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ES" sz="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3600" b="1" kern="1200" dirty="0">
              <a:solidFill>
                <a:prstClr val="black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rPr>
            <a:t>Dominio 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800" b="0" kern="1200" dirty="0">
              <a:solidFill>
                <a:prstClr val="black"/>
              </a:solidFill>
              <a:latin typeface="Aptos" panose="020B0004020202020204" pitchFamily="34" charset="0"/>
              <a:ea typeface="+mn-ea"/>
              <a:cs typeface="Aharoni" panose="02010803020104030203" pitchFamily="2" charset="-79"/>
            </a:rPr>
            <a:t>No te preocupes por lo que no puedes hacer ahora y haz todo lo que si se puedes hacer. Busca trabajar con personas que te permitan sacar lo mejor de vos, y evita ser parte de relaciones y equipos improductivos o que se centren en tus errores.</a:t>
          </a:r>
        </a:p>
        <a:p>
          <a:pPr algn="ctr"/>
          <a:endParaRPr lang="es-ES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A082096-F1E8-4535-B331-9F5CA158E9E7}" type="parTrans" cxnId="{89B44CDD-747B-4FA2-96BB-835C472E753D}">
      <dgm:prSet/>
      <dgm:spPr/>
      <dgm:t>
        <a:bodyPr/>
        <a:lstStyle/>
        <a:p>
          <a:endParaRPr lang="es-E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9DBDFE7-D690-479A-8EC9-577678912B50}" type="sibTrans" cxnId="{89B44CDD-747B-4FA2-96BB-835C472E753D}">
      <dgm:prSet/>
      <dgm:spPr/>
      <dgm:t>
        <a:bodyPr/>
        <a:lstStyle/>
        <a:p>
          <a:endParaRPr lang="es-ES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2C62747-2D9F-43FB-B7C9-8182AF63E71F}" type="pres">
      <dgm:prSet presAssocID="{B50F9E58-CC8E-4D27-A6B0-56DDA1CB65B9}" presName="diagram" presStyleCnt="0">
        <dgm:presLayoutVars>
          <dgm:dir/>
          <dgm:resizeHandles val="exact"/>
        </dgm:presLayoutVars>
      </dgm:prSet>
      <dgm:spPr/>
    </dgm:pt>
    <dgm:pt modelId="{9DB20275-543C-4ABB-ABCC-BB48C82D5272}" type="pres">
      <dgm:prSet presAssocID="{E5746B31-3DED-4D6E-A5D2-FD92F5D4FC76}" presName="node" presStyleLbl="node1" presStyleIdx="0" presStyleCnt="3" custScaleX="110228" custScaleY="148313">
        <dgm:presLayoutVars>
          <dgm:bulletEnabled val="1"/>
        </dgm:presLayoutVars>
      </dgm:prSet>
      <dgm:spPr/>
    </dgm:pt>
    <dgm:pt modelId="{C4137D64-1067-4551-B5F4-A86F0324542A}" type="pres">
      <dgm:prSet presAssocID="{849E3E26-8564-4412-A512-F9BA251D08CC}" presName="sibTrans" presStyleCnt="0"/>
      <dgm:spPr/>
    </dgm:pt>
    <dgm:pt modelId="{7BAC45E4-2175-428B-B18B-22BA7100DC93}" type="pres">
      <dgm:prSet presAssocID="{E7FBD0C0-9845-44C0-9881-95436ECDB576}" presName="node" presStyleLbl="node1" presStyleIdx="1" presStyleCnt="3" custScaleY="148257" custLinFactNeighborX="353" custLinFactNeighborY="7373">
        <dgm:presLayoutVars>
          <dgm:bulletEnabled val="1"/>
        </dgm:presLayoutVars>
      </dgm:prSet>
      <dgm:spPr/>
    </dgm:pt>
    <dgm:pt modelId="{DE608641-BC03-44E7-9883-BF90C9B6F015}" type="pres">
      <dgm:prSet presAssocID="{25F84512-4819-4E61-B6D0-89DF31F40B1F}" presName="sibTrans" presStyleCnt="0"/>
      <dgm:spPr/>
    </dgm:pt>
    <dgm:pt modelId="{912C310D-1479-4390-A4CB-76AC2B46B536}" type="pres">
      <dgm:prSet presAssocID="{DA17CEB0-069D-4A54-8391-FC3B00F7C354}" presName="node" presStyleLbl="node1" presStyleIdx="2" presStyleCnt="3" custScaleY="138308">
        <dgm:presLayoutVars>
          <dgm:bulletEnabled val="1"/>
        </dgm:presLayoutVars>
      </dgm:prSet>
      <dgm:spPr/>
    </dgm:pt>
  </dgm:ptLst>
  <dgm:cxnLst>
    <dgm:cxn modelId="{87E78536-950B-419C-8C51-5A64F1DA92F0}" type="presOf" srcId="{DA17CEB0-069D-4A54-8391-FC3B00F7C354}" destId="{912C310D-1479-4390-A4CB-76AC2B46B536}" srcOrd="0" destOrd="0" presId="urn:microsoft.com/office/officeart/2005/8/layout/default"/>
    <dgm:cxn modelId="{15338641-DAE2-4C1E-9B09-AD4F434AA245}" srcId="{B50F9E58-CC8E-4D27-A6B0-56DDA1CB65B9}" destId="{E7FBD0C0-9845-44C0-9881-95436ECDB576}" srcOrd="1" destOrd="0" parTransId="{894365BE-3D91-485C-83BF-70D46C7013B9}" sibTransId="{25F84512-4819-4E61-B6D0-89DF31F40B1F}"/>
    <dgm:cxn modelId="{CD0D7D62-07EF-4064-BD67-5420224F2F8B}" type="presOf" srcId="{E7FBD0C0-9845-44C0-9881-95436ECDB576}" destId="{7BAC45E4-2175-428B-B18B-22BA7100DC93}" srcOrd="0" destOrd="0" presId="urn:microsoft.com/office/officeart/2005/8/layout/default"/>
    <dgm:cxn modelId="{0432CD7C-D26D-4888-9BD1-D6368A27FD61}" srcId="{B50F9E58-CC8E-4D27-A6B0-56DDA1CB65B9}" destId="{E5746B31-3DED-4D6E-A5D2-FD92F5D4FC76}" srcOrd="0" destOrd="0" parTransId="{E83FB84A-3BE0-4F86-B217-14D5B957C6CF}" sibTransId="{849E3E26-8564-4412-A512-F9BA251D08CC}"/>
    <dgm:cxn modelId="{2151619E-6516-40C1-9473-2324E84A81E4}" type="presOf" srcId="{E5746B31-3DED-4D6E-A5D2-FD92F5D4FC76}" destId="{9DB20275-543C-4ABB-ABCC-BB48C82D5272}" srcOrd="0" destOrd="0" presId="urn:microsoft.com/office/officeart/2005/8/layout/default"/>
    <dgm:cxn modelId="{49CD6ADD-5C03-4906-8901-8946A9A9B054}" type="presOf" srcId="{B50F9E58-CC8E-4D27-A6B0-56DDA1CB65B9}" destId="{62C62747-2D9F-43FB-B7C9-8182AF63E71F}" srcOrd="0" destOrd="0" presId="urn:microsoft.com/office/officeart/2005/8/layout/default"/>
    <dgm:cxn modelId="{89B44CDD-747B-4FA2-96BB-835C472E753D}" srcId="{B50F9E58-CC8E-4D27-A6B0-56DDA1CB65B9}" destId="{DA17CEB0-069D-4A54-8391-FC3B00F7C354}" srcOrd="2" destOrd="0" parTransId="{FA082096-F1E8-4535-B331-9F5CA158E9E7}" sibTransId="{79DBDFE7-D690-479A-8EC9-577678912B50}"/>
    <dgm:cxn modelId="{5BA2F03D-BCA7-4504-AE52-329AB6BD26C0}" type="presParOf" srcId="{62C62747-2D9F-43FB-B7C9-8182AF63E71F}" destId="{9DB20275-543C-4ABB-ABCC-BB48C82D5272}" srcOrd="0" destOrd="0" presId="urn:microsoft.com/office/officeart/2005/8/layout/default"/>
    <dgm:cxn modelId="{79BBC6C6-D18F-44D2-8518-FC3C3263820A}" type="presParOf" srcId="{62C62747-2D9F-43FB-B7C9-8182AF63E71F}" destId="{C4137D64-1067-4551-B5F4-A86F0324542A}" srcOrd="1" destOrd="0" presId="urn:microsoft.com/office/officeart/2005/8/layout/default"/>
    <dgm:cxn modelId="{DE29759B-7C88-44D7-BE83-57FC96B1AF5A}" type="presParOf" srcId="{62C62747-2D9F-43FB-B7C9-8182AF63E71F}" destId="{7BAC45E4-2175-428B-B18B-22BA7100DC93}" srcOrd="2" destOrd="0" presId="urn:microsoft.com/office/officeart/2005/8/layout/default"/>
    <dgm:cxn modelId="{9DDE8E2F-3C1B-4496-B9FD-1D1E18A5349B}" type="presParOf" srcId="{62C62747-2D9F-43FB-B7C9-8182AF63E71F}" destId="{DE608641-BC03-44E7-9883-BF90C9B6F015}" srcOrd="3" destOrd="0" presId="urn:microsoft.com/office/officeart/2005/8/layout/default"/>
    <dgm:cxn modelId="{64198B78-090A-4870-84B0-81B35D8FCB42}" type="presParOf" srcId="{62C62747-2D9F-43FB-B7C9-8182AF63E71F}" destId="{912C310D-1479-4390-A4CB-76AC2B46B53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B20275-543C-4ABB-ABCC-BB48C82D5272}">
      <dsp:nvSpPr>
        <dsp:cNvPr id="0" name=""/>
        <dsp:cNvSpPr/>
      </dsp:nvSpPr>
      <dsp:spPr>
        <a:xfrm>
          <a:off x="533408" y="3770"/>
          <a:ext cx="5748321" cy="4640658"/>
        </a:xfrm>
        <a:prstGeom prst="rect">
          <a:avLst/>
        </a:prstGeom>
        <a:solidFill>
          <a:srgbClr val="A7C2E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3600" b="1" kern="12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Equilibrio</a:t>
          </a:r>
          <a:r>
            <a:rPr lang="es-ES" sz="2800" b="1" kern="12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rPr>
            <a:t> 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800" b="0" kern="1200" dirty="0">
              <a:solidFill>
                <a:schemeClr val="tx1"/>
              </a:solidFill>
              <a:latin typeface="Aptos" panose="020B0004020202020204" pitchFamily="34" charset="0"/>
              <a:cs typeface="Aharoni" panose="02010803020104030203" pitchFamily="2" charset="-79"/>
            </a:rPr>
            <a:t>Ayuda a que las personas encuentren su sintonía, se revindiquen con su historia y aprendan a descubrir sus talentos</a:t>
          </a:r>
          <a:endParaRPr lang="es-ES" sz="16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33408" y="3770"/>
        <a:ext cx="5748321" cy="4640658"/>
      </dsp:txXfrm>
    </dsp:sp>
    <dsp:sp modelId="{7BAC45E4-2175-428B-B18B-22BA7100DC93}">
      <dsp:nvSpPr>
        <dsp:cNvPr id="0" name=""/>
        <dsp:cNvSpPr/>
      </dsp:nvSpPr>
      <dsp:spPr>
        <a:xfrm>
          <a:off x="6821631" y="9294"/>
          <a:ext cx="5214937" cy="4638905"/>
        </a:xfrm>
        <a:prstGeom prst="rect">
          <a:avLst/>
        </a:prstGeom>
        <a:solidFill>
          <a:srgbClr val="FFFF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ES" sz="18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3600" b="1" kern="1200" dirty="0">
              <a:solidFill>
                <a:prstClr val="black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rPr>
            <a:t>Armonía 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800" b="0" kern="1200" dirty="0">
              <a:solidFill>
                <a:prstClr val="black"/>
              </a:solidFill>
              <a:latin typeface="Aptos" panose="020B0004020202020204" pitchFamily="34" charset="0"/>
              <a:ea typeface="+mn-ea"/>
              <a:cs typeface="Aharoni" panose="02010803020104030203" pitchFamily="2" charset="-79"/>
            </a:rPr>
            <a:t>Aprende a vivir en relación con el contexto, respeta la individualidad, aprende a que no hay una sola realidad; despide a tiempo y deja que las cosas fluyan, no te dejes enajenar.</a:t>
          </a:r>
        </a:p>
        <a:p>
          <a:pPr algn="ctr">
            <a:buNone/>
          </a:pPr>
          <a:endParaRPr lang="es-ES" sz="1600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821631" y="9294"/>
        <a:ext cx="5214937" cy="4638905"/>
      </dsp:txXfrm>
    </dsp:sp>
    <dsp:sp modelId="{912C310D-1479-4390-A4CB-76AC2B46B536}">
      <dsp:nvSpPr>
        <dsp:cNvPr id="0" name=""/>
        <dsp:cNvSpPr/>
      </dsp:nvSpPr>
      <dsp:spPr>
        <a:xfrm>
          <a:off x="12539654" y="160297"/>
          <a:ext cx="5214937" cy="4327605"/>
        </a:xfrm>
        <a:prstGeom prst="rect">
          <a:avLst/>
        </a:prstGeom>
        <a:solidFill>
          <a:srgbClr val="FFB9B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ES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s-ES" sz="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3600" b="1" kern="1200" dirty="0">
              <a:solidFill>
                <a:prstClr val="black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rPr>
            <a:t>Dominio 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800" b="0" kern="1200" dirty="0">
              <a:solidFill>
                <a:prstClr val="black"/>
              </a:solidFill>
              <a:latin typeface="Aptos" panose="020B0004020202020204" pitchFamily="34" charset="0"/>
              <a:ea typeface="+mn-ea"/>
              <a:cs typeface="Aharoni" panose="02010803020104030203" pitchFamily="2" charset="-79"/>
            </a:rPr>
            <a:t>No te preocupes por lo que no puedes hacer ahora y haz todo lo que si se puedes hacer. Busca trabajar con personas que te permitan sacar lo mejor de vos, y evita ser parte de relaciones y equipos improductivos o que se centren en tus errores.</a:t>
          </a:r>
        </a:p>
        <a:p>
          <a:pPr algn="ctr">
            <a:buNone/>
          </a:pPr>
          <a:endParaRPr lang="es-ES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2539654" y="160297"/>
        <a:ext cx="5214937" cy="4327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21.07.2026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392363" y="527050"/>
            <a:ext cx="4684712" cy="2635250"/>
          </a:xfrm>
        </p:spPr>
        <p:txBody>
          <a:bodyPr/>
          <a:lstStyle/>
          <a:p>
            <a:endParaRPr lang="es-BO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2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422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597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1756985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8856481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5281392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5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0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5242378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1257300" y="2738437"/>
            <a:ext cx="7772400" cy="652700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9258300" y="2738437"/>
            <a:ext cx="7772400" cy="652700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60943583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3" y="547688"/>
            <a:ext cx="15773400" cy="198834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259682" y="2521745"/>
            <a:ext cx="773668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259682" y="3757612"/>
            <a:ext cx="7736680" cy="552688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3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9258300" y="3757612"/>
            <a:ext cx="7774783" cy="552688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19552950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54461382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699980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5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774783" y="1481139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5" cy="5717383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91592567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5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7774783" y="1481139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s-B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5" cy="5717383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93622793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79136472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3087350" y="547687"/>
            <a:ext cx="3943350" cy="871775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1257300" y="547687"/>
            <a:ext cx="11601450" cy="871775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580883530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2582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15600" y="342900"/>
            <a:ext cx="7010400" cy="1028700"/>
          </a:xfrm>
          <a:prstGeom prst="rect">
            <a:avLst/>
          </a:prstGeom>
        </p:spPr>
        <p:txBody>
          <a:bodyPr rtlCol="0" anchor="t" anchorCtr="0">
            <a:normAutofit/>
          </a:bodyPr>
          <a:lstStyle>
            <a:lvl1pPr>
              <a:defRPr sz="3000"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11" name="Rectángulo 8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0"/>
          </p:nvPr>
        </p:nvSpPr>
        <p:spPr>
          <a:xfrm>
            <a:off x="838751" y="349861"/>
            <a:ext cx="9280610" cy="92583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0" marR="0" indent="1985" algn="ctr" rtl="0" eaLnBrk="1" latinLnBrk="1" hangingPunct="1">
              <a:spcBef>
                <a:spcPct val="20000"/>
              </a:spcBef>
              <a:buFontTx/>
              <a:buNone/>
              <a:defRPr kumimoji="0" sz="36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s-ES" noProof="0" dirty="0"/>
              <a:t>Haga clic en el icono para agregar una imagen</a:t>
            </a:r>
          </a:p>
        </p:txBody>
      </p:sp>
      <p:sp>
        <p:nvSpPr>
          <p:cNvPr id="13" name="Rectángulo 6"/>
          <p:cNvSpPr>
            <a:spLocks noGrp="1"/>
          </p:cNvSpPr>
          <p:nvPr>
            <p:ph type="body" sz="quarter" idx="11" hasCustomPrompt="1"/>
          </p:nvPr>
        </p:nvSpPr>
        <p:spPr>
          <a:xfrm>
            <a:off x="10515600" y="4343400"/>
            <a:ext cx="7010400" cy="5257800"/>
          </a:xfrm>
        </p:spPr>
        <p:txBody>
          <a:bodyPr tIns="91440" bIns="91440" rtlCol="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27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es-ES" noProof="0" dirty="0"/>
              <a:t>Haga clic para agregar un título</a:t>
            </a:r>
          </a:p>
        </p:txBody>
      </p:sp>
      <p:sp>
        <p:nvSpPr>
          <p:cNvPr id="4" name="Rectángulo 3"/>
          <p:cNvSpPr>
            <a:spLocks noGrp="1"/>
          </p:cNvSpPr>
          <p:nvPr>
            <p:ph type="dt" sz="half" idx="12"/>
          </p:nvPr>
        </p:nvSpPr>
        <p:spPr/>
        <p:txBody>
          <a:bodyPr rtlCol="0"/>
          <a:lstStyle/>
          <a:p>
            <a:pPr rtl="0"/>
            <a:fld id="{A22A6DC6-1B50-46E6-98A7-02F63B8EB4D4}" type="datetime1">
              <a:rPr kumimoji="0" lang="es-ES" noProof="0" smtClean="0"/>
              <a:t>21/07/2026</a:t>
            </a:fld>
            <a:endParaRPr kumimoji="0" lang="es-ES" noProof="0" dirty="0"/>
          </a:p>
        </p:txBody>
      </p:sp>
      <p:sp>
        <p:nvSpPr>
          <p:cNvPr id="6" name="Rectángulo 5"/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Rectángulo 4"/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algn="r" rtl="0"/>
            <a:fld id="{F99EC173-99AE-4773-AB25-02E469A13EAE}" type="slidenum">
              <a:rPr kumimoji="0" lang="es-ES" sz="1800" noProof="0" smtClean="0">
                <a:solidFill>
                  <a:schemeClr val="tx2"/>
                </a:solidFill>
              </a:rPr>
              <a:pPr algn="r" rtl="0"/>
              <a:t>‹Nº›</a:t>
            </a:fld>
            <a:endParaRPr kumimoji="0" lang="es-ES" noProof="0" dirty="0"/>
          </a:p>
        </p:txBody>
      </p:sp>
    </p:spTree>
    <p:extLst>
      <p:ext uri="{BB962C8B-B14F-4D97-AF65-F5344CB8AC3E}">
        <p14:creationId xmlns:p14="http://schemas.microsoft.com/office/powerpoint/2010/main" val="305461166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ortada del álb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7"/>
          <p:cNvSpPr>
            <a:spLocks noGrp="1"/>
          </p:cNvSpPr>
          <p:nvPr>
            <p:ph type="title" hasCustomPrompt="1"/>
          </p:nvPr>
        </p:nvSpPr>
        <p:spPr>
          <a:xfrm>
            <a:off x="457204" y="5943600"/>
            <a:ext cx="16596970" cy="1600200"/>
          </a:xfrm>
          <a:prstGeom prst="rect">
            <a:avLst/>
          </a:prstGeom>
        </p:spPr>
        <p:txBody>
          <a:bodyPr bIns="0" rtlCol="0" anchor="ctr" anchorCtr="0"/>
          <a:lstStyle>
            <a:lvl1pPr algn="r" eaLnBrk="1" latinLnBrk="0" hangingPunct="1">
              <a:defRPr kumimoji="0" lang="en-US" dirty="0"/>
            </a:lvl1pPr>
            <a:extLst/>
          </a:lstStyle>
          <a:p>
            <a:pPr rtl="0"/>
            <a:r>
              <a:rPr lang="es-ES" noProof="0" dirty="0"/>
              <a:t>Haga clic para agregar un título al álbum de fotos</a:t>
            </a:r>
          </a:p>
        </p:txBody>
      </p:sp>
      <p:sp>
        <p:nvSpPr>
          <p:cNvPr id="9" name="Rectángulo 7"/>
          <p:cNvSpPr>
            <a:spLocks noGrp="1"/>
          </p:cNvSpPr>
          <p:nvPr>
            <p:ph type="body" sz="quarter" idx="10" hasCustomPrompt="1"/>
          </p:nvPr>
        </p:nvSpPr>
        <p:spPr>
          <a:xfrm>
            <a:off x="4267200" y="7700963"/>
            <a:ext cx="12773893" cy="1828800"/>
          </a:xfrm>
          <a:prstGeom prst="rect">
            <a:avLst/>
          </a:prstGeom>
        </p:spPr>
        <p:txBody>
          <a:bodyPr vert="horz" tIns="0" rtlCol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sz="27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es-ES" noProof="0" dirty="0"/>
              <a:t>Haga clic para agregar la fecha y otros detalles</a:t>
            </a:r>
          </a:p>
        </p:txBody>
      </p:sp>
      <p:sp>
        <p:nvSpPr>
          <p:cNvPr id="27" name="Rectángulo 6" descr="Marcador de posición vacío para agregar una imagen. Haga clic en el marcador de posición y seleccione la imagen que desee agregar"/>
          <p:cNvSpPr>
            <a:spLocks noGrp="1"/>
          </p:cNvSpPr>
          <p:nvPr>
            <p:ph type="pic" sz="quarter" idx="11"/>
          </p:nvPr>
        </p:nvSpPr>
        <p:spPr>
          <a:xfrm>
            <a:off x="12192000" y="2400300"/>
            <a:ext cx="4572000" cy="34290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rtlCol="0"/>
          <a:lstStyle/>
          <a:p>
            <a:pPr algn="ctr" rtl="0" eaLnBrk="1" latinLnBrk="1" hangingPunct="1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6" name="Rectángulo 5"/>
          <p:cNvSpPr/>
          <p:nvPr userDrawn="1"/>
        </p:nvSpPr>
        <p:spPr>
          <a:xfrm>
            <a:off x="353688" y="280357"/>
            <a:ext cx="17526000" cy="9320844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kumimoji="0" lang="es-ES" sz="2700" noProof="0" dirty="0"/>
          </a:p>
        </p:txBody>
      </p:sp>
      <p:sp>
        <p:nvSpPr>
          <p:cNvPr id="11" name="Marcador de fecha 10"/>
          <p:cNvSpPr>
            <a:spLocks noGrp="1"/>
          </p:cNvSpPr>
          <p:nvPr>
            <p:ph type="dt" sz="half" idx="12"/>
          </p:nvPr>
        </p:nvSpPr>
        <p:spPr>
          <a:xfrm>
            <a:off x="133350" y="9839042"/>
            <a:ext cx="4876800" cy="366713"/>
          </a:xfrm>
          <a:prstGeom prst="rect">
            <a:avLst/>
          </a:prstGeom>
        </p:spPr>
        <p:txBody>
          <a:bodyPr rtlCol="0"/>
          <a:lstStyle/>
          <a:p>
            <a:pPr rtl="0"/>
            <a:fld id="{2385CB07-0D87-4950-89D9-D19E202C6B21}" type="datetime1">
              <a:rPr kumimoji="0" lang="es-ES" noProof="0" smtClean="0"/>
              <a:t>21/07/2026</a:t>
            </a:fld>
            <a:endParaRPr kumimoji="0" lang="es-ES" noProof="0" dirty="0"/>
          </a:p>
        </p:txBody>
      </p:sp>
      <p:sp>
        <p:nvSpPr>
          <p:cNvPr id="13" name="Marcador de pie de página 12"/>
          <p:cNvSpPr>
            <a:spLocks noGrp="1"/>
          </p:cNvSpPr>
          <p:nvPr>
            <p:ph type="ftr" sz="quarter" idx="14"/>
          </p:nvPr>
        </p:nvSpPr>
        <p:spPr>
          <a:xfrm>
            <a:off x="5991306" y="9837229"/>
            <a:ext cx="9296400" cy="37033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2" name="Marcador de número de diapositiva 11"/>
          <p:cNvSpPr>
            <a:spLocks noGrp="1"/>
          </p:cNvSpPr>
          <p:nvPr>
            <p:ph type="sldNum" sz="quarter" idx="13"/>
          </p:nvPr>
        </p:nvSpPr>
        <p:spPr>
          <a:xfrm>
            <a:off x="16344900" y="9839042"/>
            <a:ext cx="1828800" cy="366713"/>
          </a:xfrm>
          <a:prstGeom prst="rect">
            <a:avLst/>
          </a:prstGeom>
        </p:spPr>
        <p:txBody>
          <a:bodyPr rtlCol="0"/>
          <a:lstStyle/>
          <a:p>
            <a:pPr algn="r" rtl="0"/>
            <a:fld id="{F99EC173-99AE-4773-AB25-02E469A13EAE}" type="slidenum">
              <a:rPr kumimoji="0" lang="es-ES" sz="1800" noProof="0" smtClean="0">
                <a:solidFill>
                  <a:schemeClr val="tx2"/>
                </a:solidFill>
              </a:rPr>
              <a:pPr algn="r" rtl="0"/>
              <a:t>‹Nº›</a:t>
            </a:fld>
            <a:endParaRPr kumimoji="0" lang="es-ES" noProof="0" dirty="0"/>
          </a:p>
        </p:txBody>
      </p:sp>
    </p:spTree>
    <p:extLst>
      <p:ext uri="{BB962C8B-B14F-4D97-AF65-F5344CB8AC3E}">
        <p14:creationId xmlns:p14="http://schemas.microsoft.com/office/powerpoint/2010/main" val="116666322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: en vertical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87404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2" name="Rectángulo 8" descr="Marcador de posición vacío para agregar una imagen. Haga clic en el marcador de posición y seleccione la imagen que desee agregar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628900"/>
            <a:ext cx="5029200" cy="5029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428625" marR="0" indent="-428625" algn="ctr" rtl="0" eaLnBrk="1" latinLnBrk="1" hangingPunct="1">
              <a:spcBef>
                <a:spcPct val="20000"/>
              </a:spcBef>
              <a:buFontTx/>
              <a:buNone/>
              <a:defRPr kumimoji="0" sz="36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7772400"/>
            <a:ext cx="5029200" cy="1714500"/>
          </a:xfrm>
          <a:prstGeom prst="rect">
            <a:avLst/>
          </a:prstGeom>
        </p:spPr>
        <p:txBody>
          <a:bodyPr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27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es-ES" noProof="0" dirty="0"/>
              <a:t>Haga clic para agregar un título</a:t>
            </a:r>
          </a:p>
        </p:txBody>
      </p:sp>
      <p:sp>
        <p:nvSpPr>
          <p:cNvPr id="4" name="Rectángulo 8" descr="Marcador de posición vacío para agregar una imagen. Haga clic en el marcador de posición y seleccione la imagen que desee agregar"/>
          <p:cNvSpPr>
            <a:spLocks noGrp="1" noChangeAspect="1"/>
          </p:cNvSpPr>
          <p:nvPr>
            <p:ph type="pic" sz="quarter" idx="11"/>
          </p:nvPr>
        </p:nvSpPr>
        <p:spPr>
          <a:xfrm>
            <a:off x="6629400" y="2628900"/>
            <a:ext cx="5029200" cy="5029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428625" marR="0" indent="-428625" algn="ctr" rtl="0" eaLnBrk="1" latinLnBrk="1" hangingPunct="1">
              <a:spcBef>
                <a:spcPct val="20000"/>
              </a:spcBef>
              <a:buFontTx/>
              <a:buNone/>
              <a:defRPr kumimoji="0" sz="36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6" name="Rectángulo 6"/>
          <p:cNvSpPr>
            <a:spLocks noGrp="1"/>
          </p:cNvSpPr>
          <p:nvPr>
            <p:ph type="body" sz="quarter" idx="14" hasCustomPrompt="1"/>
          </p:nvPr>
        </p:nvSpPr>
        <p:spPr>
          <a:xfrm>
            <a:off x="6629400" y="7772400"/>
            <a:ext cx="5029200" cy="1714500"/>
          </a:xfrm>
          <a:prstGeom prst="rect">
            <a:avLst/>
          </a:prstGeom>
        </p:spPr>
        <p:txBody>
          <a:bodyPr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27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es-ES" noProof="0" dirty="0"/>
              <a:t>Haga clic para agregar un título</a:t>
            </a:r>
          </a:p>
        </p:txBody>
      </p:sp>
      <p:sp>
        <p:nvSpPr>
          <p:cNvPr id="31" name="Rectángulo 8" descr="Marcador de posición vacío para agregar una imagen. Haga clic en el marcador de posición y seleccione la imagen que desee agregar"/>
          <p:cNvSpPr>
            <a:spLocks noGrp="1" noChangeAspect="1"/>
          </p:cNvSpPr>
          <p:nvPr>
            <p:ph type="pic" sz="quarter" idx="12"/>
          </p:nvPr>
        </p:nvSpPr>
        <p:spPr>
          <a:xfrm>
            <a:off x="12344400" y="2628900"/>
            <a:ext cx="5029200" cy="5029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>
            <a:normAutofit/>
          </a:bodyPr>
          <a:lstStyle>
            <a:lvl1pPr marL="428625" marR="0" indent="-428625" algn="ctr" rtl="0" eaLnBrk="1" latinLnBrk="1" hangingPunct="1">
              <a:spcBef>
                <a:spcPct val="20000"/>
              </a:spcBef>
              <a:buFontTx/>
              <a:buNone/>
              <a:defRPr kumimoji="0" sz="36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14" name="Rectángulo 6"/>
          <p:cNvSpPr>
            <a:spLocks noGrp="1"/>
          </p:cNvSpPr>
          <p:nvPr>
            <p:ph type="body" sz="quarter" idx="15" hasCustomPrompt="1"/>
          </p:nvPr>
        </p:nvSpPr>
        <p:spPr>
          <a:xfrm>
            <a:off x="12344400" y="7772400"/>
            <a:ext cx="5029200" cy="1714500"/>
          </a:xfrm>
          <a:prstGeom prst="rect">
            <a:avLst/>
          </a:prstGeom>
        </p:spPr>
        <p:txBody>
          <a:bodyPr rtlCol="0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27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 rtl="0"/>
            <a:r>
              <a:rPr lang="es-ES" noProof="0" dirty="0"/>
              <a:t>Haga clic para agregar un título</a:t>
            </a:r>
          </a:p>
        </p:txBody>
      </p:sp>
      <p:sp>
        <p:nvSpPr>
          <p:cNvPr id="8" name="Marcador de fecha 7"/>
          <p:cNvSpPr>
            <a:spLocks noGrp="1"/>
          </p:cNvSpPr>
          <p:nvPr>
            <p:ph type="dt" sz="half" idx="16"/>
          </p:nvPr>
        </p:nvSpPr>
        <p:spPr>
          <a:xfrm>
            <a:off x="133350" y="9839042"/>
            <a:ext cx="4876800" cy="366713"/>
          </a:xfrm>
          <a:prstGeom prst="rect">
            <a:avLst/>
          </a:prstGeom>
        </p:spPr>
        <p:txBody>
          <a:bodyPr rtlCol="0"/>
          <a:lstStyle/>
          <a:p>
            <a:pPr rtl="0"/>
            <a:fld id="{A996ECA4-E479-40B4-8156-D8186FD7CB56}" type="datetime1">
              <a:rPr kumimoji="0" lang="es-ES" noProof="0" smtClean="0"/>
              <a:t>21/07/2026</a:t>
            </a:fld>
            <a:endParaRPr kumimoji="0" lang="es-ES" noProof="0" dirty="0"/>
          </a:p>
        </p:txBody>
      </p:sp>
      <p:sp>
        <p:nvSpPr>
          <p:cNvPr id="10" name="Marcador de pie de página 9"/>
          <p:cNvSpPr>
            <a:spLocks noGrp="1"/>
          </p:cNvSpPr>
          <p:nvPr>
            <p:ph type="ftr" sz="quarter" idx="18"/>
          </p:nvPr>
        </p:nvSpPr>
        <p:spPr>
          <a:xfrm>
            <a:off x="5991306" y="9837229"/>
            <a:ext cx="9296400" cy="37033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7"/>
          </p:nvPr>
        </p:nvSpPr>
        <p:spPr>
          <a:xfrm>
            <a:off x="16344900" y="9839042"/>
            <a:ext cx="1828800" cy="366713"/>
          </a:xfrm>
          <a:prstGeom prst="rect">
            <a:avLst/>
          </a:prstGeom>
        </p:spPr>
        <p:txBody>
          <a:bodyPr rtlCol="0"/>
          <a:lstStyle/>
          <a:p>
            <a:pPr algn="r" rtl="0"/>
            <a:fld id="{F99EC173-99AE-4773-AB25-02E469A13EAE}" type="slidenum">
              <a:rPr kumimoji="0" lang="es-ES" sz="1800" noProof="0" smtClean="0">
                <a:solidFill>
                  <a:schemeClr val="tx2"/>
                </a:solidFill>
              </a:rPr>
              <a:pPr algn="r" rtl="0"/>
              <a:t>‹Nº›</a:t>
            </a:fld>
            <a:endParaRPr kumimoji="0" lang="es-ES" noProof="0" dirty="0"/>
          </a:p>
        </p:txBody>
      </p:sp>
    </p:spTree>
    <p:extLst>
      <p:ext uri="{BB962C8B-B14F-4D97-AF65-F5344CB8AC3E}">
        <p14:creationId xmlns:p14="http://schemas.microsoft.com/office/powerpoint/2010/main" val="1273022840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2499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100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138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4498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2491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97938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953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29563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6813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8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728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048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1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791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1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1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5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1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1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223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5227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69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6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1" y="2152651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779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837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146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393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7742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165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5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85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5160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351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30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015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215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1"/>
            </a:lvl2pPr>
            <a:lvl3pPr marL="914445" indent="0">
              <a:buNone/>
              <a:defRPr sz="2400"/>
            </a:lvl3pPr>
            <a:lvl4pPr marL="1371669" indent="0">
              <a:buNone/>
              <a:defRPr sz="2000"/>
            </a:lvl4pPr>
            <a:lvl5pPr marL="1828892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1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627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045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11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257300" y="2738437"/>
            <a:ext cx="15773400" cy="6527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2D0F1-28D1-4138-AA82-E8838557B972}" type="datetimeFigureOut">
              <a:rPr lang="es-BO" smtClean="0"/>
              <a:t>21/7/2026</a:t>
            </a:fld>
            <a:endParaRPr lang="es-B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68C02-DE34-4833-8FE8-C85899A0241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7178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1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6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776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685800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ct val="20000"/>
        </a:spcBef>
        <a:buFont typeface="Arial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9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8" indent="-285765" algn="l" defTabSz="914445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2" algn="l" defTabSz="9144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4" indent="-228612" algn="l" defTabSz="9144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1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www.consulters-home.com/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jpeg"/><Relationship Id="rId33" Type="http://schemas.openxmlformats.org/officeDocument/2006/relationships/image" Target="../media/image34.jpg"/><Relationship Id="rId2" Type="http://schemas.openxmlformats.org/officeDocument/2006/relationships/image" Target="../media/image3.jpe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jp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5" Type="http://schemas.openxmlformats.org/officeDocument/2006/relationships/image" Target="../media/image6.jp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jp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jpeg"/><Relationship Id="rId30" Type="http://schemas.openxmlformats.org/officeDocument/2006/relationships/image" Target="../media/image31.png"/><Relationship Id="rId8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953D45DB-CCE7-99EF-811E-BED149B33F81}"/>
              </a:ext>
            </a:extLst>
          </p:cNvPr>
          <p:cNvSpPr txBox="1"/>
          <p:nvPr/>
        </p:nvSpPr>
        <p:spPr>
          <a:xfrm>
            <a:off x="6879980" y="4611766"/>
            <a:ext cx="1012210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Catálogo de Productos y Servicios</a:t>
            </a:r>
            <a:endParaRPr kumimoji="0" lang="es-BO" sz="7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41" name="TextBox 18"/>
          <p:cNvSpPr txBox="1"/>
          <p:nvPr/>
        </p:nvSpPr>
        <p:spPr>
          <a:xfrm rot="21582263">
            <a:off x="11661512" y="8741317"/>
            <a:ext cx="6366993" cy="11452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pc="91" dirty="0">
                <a:solidFill>
                  <a:srgbClr val="002060"/>
                </a:solidFill>
                <a:latin typeface="Calibri"/>
                <a:ea typeface="Garet"/>
                <a:cs typeface="Aharoni" panose="02010803020104030203" pitchFamily="2" charset="-79"/>
                <a:sym typeface="Garet"/>
                <a:hlinkClick r:id="rId2"/>
              </a:rPr>
              <a:t>www.consulters-home.com</a:t>
            </a:r>
            <a:r>
              <a:rPr lang="en-US" sz="3600" spc="91" dirty="0">
                <a:solidFill>
                  <a:srgbClr val="002060"/>
                </a:solidFill>
                <a:latin typeface="Calibri"/>
                <a:ea typeface="Garet"/>
                <a:cs typeface="Aharoni" panose="02010803020104030203" pitchFamily="2" charset="-79"/>
                <a:sym typeface="Garet"/>
              </a:rPr>
              <a:t> </a:t>
            </a:r>
            <a:endParaRPr kumimoji="0" lang="en-US" sz="3600" i="0" strike="noStrike" kern="1200" cap="none" spc="91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Calibri"/>
              <a:ea typeface="Garet"/>
              <a:cs typeface="Aharoni" panose="02010803020104030203" pitchFamily="2" charset="-79"/>
              <a:sym typeface="Gare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defTabSz="914400" rtl="0" eaLnBrk="1" fontAlgn="auto" latinLnBrk="0" hangingPunct="1">
              <a:lnSpc>
                <a:spcPts val="20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sng" strike="noStrike" kern="1200" cap="none" spc="9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Garet"/>
              <a:cs typeface="Aharoni" panose="02010803020104030203" pitchFamily="2" charset="-79"/>
              <a:sym typeface="Gare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" name="Diagrama de flujo: retraso 1">
            <a:extLst>
              <a:ext uri="{FF2B5EF4-FFF2-40B4-BE49-F238E27FC236}">
                <a16:creationId xmlns:a16="http://schemas.microsoft.com/office/drawing/2014/main" id="{35CCF2BB-582D-CF3B-DA83-E7963BE2C934}"/>
              </a:ext>
            </a:extLst>
          </p:cNvPr>
          <p:cNvSpPr/>
          <p:nvPr/>
        </p:nvSpPr>
        <p:spPr>
          <a:xfrm>
            <a:off x="-24984" y="0"/>
            <a:ext cx="6371952" cy="10287000"/>
          </a:xfrm>
          <a:prstGeom prst="flowChartDelay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FACFB91-A6D3-2514-E431-1FECEA937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4400"/>
            <a:ext cx="5901384" cy="497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6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24"/>
    </mc:Choice>
    <mc:Fallback xmlns="">
      <p:transition spd="slow" advTm="782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69ADF-E478-FAD5-7133-297825428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14D862C9-0322-C4BB-AE5B-C618C5FA1B6F}"/>
              </a:ext>
            </a:extLst>
          </p:cNvPr>
          <p:cNvSpPr/>
          <p:nvPr/>
        </p:nvSpPr>
        <p:spPr>
          <a:xfrm>
            <a:off x="-14701" y="48425"/>
            <a:ext cx="6371952" cy="10287000"/>
          </a:xfrm>
          <a:prstGeom prst="flowChartDelay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9D8D0E86-D401-4FF2-A348-FDB6E5F6A1B3}"/>
              </a:ext>
            </a:extLst>
          </p:cNvPr>
          <p:cNvSpPr txBox="1"/>
          <p:nvPr/>
        </p:nvSpPr>
        <p:spPr>
          <a:xfrm>
            <a:off x="6749151" y="827597"/>
            <a:ext cx="103632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BO" sz="6000" dirty="0">
                <a:solidFill>
                  <a:srgbClr val="002060"/>
                </a:solidFill>
                <a:latin typeface="Aharoni" panose="02010803020104030203" pitchFamily="2" charset="-79"/>
                <a:ea typeface="Times New Roman"/>
                <a:cs typeface="Aharoni" panose="02010803020104030203" pitchFamily="2" charset="-79"/>
                <a:sym typeface="Times New Roman"/>
              </a:rPr>
              <a:t>Dimensión Relacionamiento</a:t>
            </a: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D40C8245-54BE-5D32-1335-A45BB0ABC3E1}"/>
              </a:ext>
            </a:extLst>
          </p:cNvPr>
          <p:cNvSpPr txBox="1"/>
          <p:nvPr/>
        </p:nvSpPr>
        <p:spPr>
          <a:xfrm>
            <a:off x="6797311" y="2306322"/>
            <a:ext cx="10798629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BO" sz="3200" dirty="0">
                <a:solidFill>
                  <a:srgbClr val="002060"/>
                </a:solidFill>
                <a:ea typeface="Montserrat"/>
                <a:cs typeface="Times New Roman" panose="02020603050405020304" pitchFamily="18" charset="0"/>
                <a:sym typeface="Montserrat"/>
              </a:rPr>
              <a:t>En esta dimensión trabajaremos nuestras relaciones productivas con 4 habilidades de comportamiento: la empatía, guion de vida, manejo de nuestra individualidad, y lo preconceptos que contamos en nuestras relaciones. En esta dimensión cada programa se orienta a un solo objetivo sentirnos más libres y ser más sanos en nuestras relaciones, sentirnos más cómodos con nosotros mismo y con los demás.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1171A2F-6D74-1F21-F271-22CF635DBB7A}"/>
              </a:ext>
            </a:extLst>
          </p:cNvPr>
          <p:cNvSpPr txBox="1"/>
          <p:nvPr/>
        </p:nvSpPr>
        <p:spPr>
          <a:xfrm>
            <a:off x="7651230" y="6319323"/>
            <a:ext cx="8153400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2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Desarrollo de Habilidades Empáticas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0E08CA7-AF0F-D0F8-C5FA-975C359E245B}"/>
              </a:ext>
            </a:extLst>
          </p:cNvPr>
          <p:cNvSpPr txBox="1"/>
          <p:nvPr/>
        </p:nvSpPr>
        <p:spPr>
          <a:xfrm>
            <a:off x="7651229" y="7167377"/>
            <a:ext cx="10101545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2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Nuestros Guiones de Vida en el Relacionamiento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77B01F4-E2FD-8E0D-F811-520F0D5F30D3}"/>
              </a:ext>
            </a:extLst>
          </p:cNvPr>
          <p:cNvSpPr txBox="1"/>
          <p:nvPr/>
        </p:nvSpPr>
        <p:spPr>
          <a:xfrm>
            <a:off x="7622379" y="8016079"/>
            <a:ext cx="8153400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2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Nuestras 4 Ventanas de Interacción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7B17226-9212-F447-36E8-2A8848AAC9B3}"/>
              </a:ext>
            </a:extLst>
          </p:cNvPr>
          <p:cNvSpPr txBox="1"/>
          <p:nvPr/>
        </p:nvSpPr>
        <p:spPr>
          <a:xfrm>
            <a:off x="7627911" y="8892708"/>
            <a:ext cx="8153400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2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Nuestra Posición en la Actuación 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6024EEF0-CF83-82BE-C4D4-7D863D424795}"/>
              </a:ext>
            </a:extLst>
          </p:cNvPr>
          <p:cNvGrpSpPr/>
          <p:nvPr/>
        </p:nvGrpSpPr>
        <p:grpSpPr>
          <a:xfrm>
            <a:off x="6752341" y="8907948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7251168-603E-8465-729C-B24B0CC760B4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64148F-8F66-1CA3-9509-CE4CB39A53E9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4</a:t>
              </a: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3B7C3176-0C8F-5452-4380-2E25CE6D257E}"/>
              </a:ext>
            </a:extLst>
          </p:cNvPr>
          <p:cNvGrpSpPr/>
          <p:nvPr/>
        </p:nvGrpSpPr>
        <p:grpSpPr>
          <a:xfrm>
            <a:off x="6752341" y="7998941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C8566DD-8E9A-40A1-FCEC-C9042A0C8C40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6" name="TextBox 22">
              <a:extLst>
                <a:ext uri="{FF2B5EF4-FFF2-40B4-BE49-F238E27FC236}">
                  <a16:creationId xmlns:a16="http://schemas.microsoft.com/office/drawing/2014/main" id="{3DE49D91-2CB0-9AF8-EA20-FC3657B871FD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3</a:t>
              </a:r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F6A2C813-AE10-CF81-90B9-8CCEEC3A4902}"/>
              </a:ext>
            </a:extLst>
          </p:cNvPr>
          <p:cNvGrpSpPr/>
          <p:nvPr/>
        </p:nvGrpSpPr>
        <p:grpSpPr>
          <a:xfrm>
            <a:off x="6752341" y="7142366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62EE7E39-8BDD-60B0-0A21-712381918123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29" name="TextBox 22">
              <a:extLst>
                <a:ext uri="{FF2B5EF4-FFF2-40B4-BE49-F238E27FC236}">
                  <a16:creationId xmlns:a16="http://schemas.microsoft.com/office/drawing/2014/main" id="{04BE1292-2281-C72D-27AF-B4AB4CE3EB65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2</a:t>
              </a:r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E3DC3014-7C4D-E9BD-F665-4A556647B2A2}"/>
              </a:ext>
            </a:extLst>
          </p:cNvPr>
          <p:cNvGrpSpPr/>
          <p:nvPr/>
        </p:nvGrpSpPr>
        <p:grpSpPr>
          <a:xfrm>
            <a:off x="6752341" y="6285791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9663645F-C5F1-6FFC-0EF9-9CF427B147F3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32" name="TextBox 22">
              <a:extLst>
                <a:ext uri="{FF2B5EF4-FFF2-40B4-BE49-F238E27FC236}">
                  <a16:creationId xmlns:a16="http://schemas.microsoft.com/office/drawing/2014/main" id="{B9A110B7-22D3-35A2-BBB8-633D3BF62769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1</a:t>
              </a:r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9A4AEF48-9980-656D-162F-17B9C4BF6C04}"/>
              </a:ext>
            </a:extLst>
          </p:cNvPr>
          <p:cNvGrpSpPr/>
          <p:nvPr/>
        </p:nvGrpSpPr>
        <p:grpSpPr>
          <a:xfrm>
            <a:off x="533400" y="3983039"/>
            <a:ext cx="3340888" cy="3269517"/>
            <a:chOff x="11421499" y="303647"/>
            <a:chExt cx="3340888" cy="3269517"/>
          </a:xfrm>
        </p:grpSpPr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2E0F4EF6-A457-49A7-D013-2DF71093E6F4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Flecha: cheurón 34">
              <a:extLst>
                <a:ext uri="{FF2B5EF4-FFF2-40B4-BE49-F238E27FC236}">
                  <a16:creationId xmlns:a16="http://schemas.microsoft.com/office/drawing/2014/main" id="{736039A8-83B2-4367-8C7F-45BBCD3B2F1C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Flecha: cheurón 35">
              <a:extLst>
                <a:ext uri="{FF2B5EF4-FFF2-40B4-BE49-F238E27FC236}">
                  <a16:creationId xmlns:a16="http://schemas.microsoft.com/office/drawing/2014/main" id="{2B03779A-7778-7F84-AB93-28ADB08CAC5C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E5065AE7-0C17-892B-365F-CE3F35D77A9D}"/>
                </a:ext>
              </a:extLst>
            </p:cNvPr>
            <p:cNvSpPr txBox="1"/>
            <p:nvPr/>
          </p:nvSpPr>
          <p:spPr>
            <a:xfrm>
              <a:off x="11421499" y="1681214"/>
              <a:ext cx="334088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Entrenamiento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764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E6C0C547-40EB-E2C4-6EEF-B683888BC044}"/>
              </a:ext>
            </a:extLst>
          </p:cNvPr>
          <p:cNvSpPr/>
          <p:nvPr/>
        </p:nvSpPr>
        <p:spPr>
          <a:xfrm>
            <a:off x="0" y="-19050"/>
            <a:ext cx="6371952" cy="10287000"/>
          </a:xfrm>
          <a:prstGeom prst="flowChartDelay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 dirty="0"/>
          </a:p>
        </p:txBody>
      </p:sp>
      <p:sp>
        <p:nvSpPr>
          <p:cNvPr id="15" name="TextBox 15"/>
          <p:cNvSpPr txBox="1"/>
          <p:nvPr/>
        </p:nvSpPr>
        <p:spPr>
          <a:xfrm>
            <a:off x="6573413" y="690531"/>
            <a:ext cx="11367380" cy="9040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</a:pPr>
            <a:r>
              <a:rPr lang="es-BO" sz="5900" dirty="0">
                <a:solidFill>
                  <a:srgbClr val="002060"/>
                </a:solidFill>
                <a:latin typeface="Aharoni" panose="02010803020104030203" pitchFamily="2" charset="-79"/>
                <a:ea typeface="Times New Roman"/>
                <a:cs typeface="Aharoni" panose="02010803020104030203" pitchFamily="2" charset="-79"/>
                <a:sym typeface="Times New Roman"/>
              </a:rPr>
              <a:t>Dimensión Gestión de Personas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615821" y="1719471"/>
            <a:ext cx="10664878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BO" sz="3200" spc="30" dirty="0">
                <a:solidFill>
                  <a:schemeClr val="tx2">
                    <a:lumMod val="50000"/>
                  </a:schemeClr>
                </a:solidFill>
                <a:ea typeface="Montserrat"/>
                <a:cs typeface="Times New Roman" panose="02020603050405020304" pitchFamily="18" charset="0"/>
                <a:sym typeface="Montserrat"/>
              </a:rPr>
              <a:t>Programa dirigido a gestionar inteligentemente los recursos humanos asignados a su área. Esta dimensión está constituida por 6 módulos independientes pero entrelazados entre sí, que permite a los participantes que concluyen los 6 módulos de manera satisfactoria, optar por la certificación de Expertos en Gestión Integral de Recursos Humanos. El enfoque de los módulos es por competencias.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5B83450-161F-4D34-8010-DE3AC7483F10}"/>
              </a:ext>
            </a:extLst>
          </p:cNvPr>
          <p:cNvSpPr txBox="1"/>
          <p:nvPr/>
        </p:nvSpPr>
        <p:spPr>
          <a:xfrm>
            <a:off x="7523471" y="5700229"/>
            <a:ext cx="5201060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3449"/>
              </a:lnSpc>
              <a:spcBef>
                <a:spcPct val="0"/>
              </a:spcBef>
            </a:pPr>
            <a:r>
              <a:rPr lang="es-BO" sz="2400" b="1" spc="244" dirty="0">
                <a:ea typeface="Times New Roman"/>
                <a:cs typeface="Times New Roman" panose="02020603050405020304" pitchFamily="18" charset="0"/>
                <a:sym typeface="Times New Roman"/>
              </a:rPr>
              <a:t>Planificación Estratégica de Recursos Humanos 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B8028A6A-533B-4C44-8008-FBED7BD4E8DD}"/>
              </a:ext>
            </a:extLst>
          </p:cNvPr>
          <p:cNvSpPr txBox="1"/>
          <p:nvPr/>
        </p:nvSpPr>
        <p:spPr>
          <a:xfrm>
            <a:off x="7496579" y="6677232"/>
            <a:ext cx="4688401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3449"/>
              </a:lnSpc>
              <a:spcBef>
                <a:spcPct val="0"/>
              </a:spcBef>
            </a:pPr>
            <a:r>
              <a:rPr lang="es-BO" sz="2400" b="1" spc="244" dirty="0">
                <a:ea typeface="Times New Roman"/>
                <a:cs typeface="Times New Roman" panose="02020603050405020304" pitchFamily="18" charset="0"/>
                <a:sym typeface="Times New Roman"/>
              </a:rPr>
              <a:t>Cultura Colaborativa como Ventaja Competitiva 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7E809D89-9D35-3319-BCA1-B53C80157B8C}"/>
              </a:ext>
            </a:extLst>
          </p:cNvPr>
          <p:cNvSpPr txBox="1"/>
          <p:nvPr/>
        </p:nvSpPr>
        <p:spPr>
          <a:xfrm>
            <a:off x="7488494" y="7657619"/>
            <a:ext cx="4626113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3449"/>
              </a:lnSpc>
              <a:spcBef>
                <a:spcPct val="0"/>
              </a:spcBef>
            </a:pPr>
            <a:r>
              <a:rPr lang="es-BO" sz="2400" b="1" spc="244" dirty="0">
                <a:ea typeface="Times New Roman"/>
                <a:cs typeface="Times New Roman" panose="02020603050405020304" pitchFamily="18" charset="0"/>
                <a:sym typeface="Times New Roman"/>
              </a:rPr>
              <a:t>Gestión y Evaluación del Clima Laboral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00CD617-F56B-4AD9-B024-890E359907BB}"/>
              </a:ext>
            </a:extLst>
          </p:cNvPr>
          <p:cNvSpPr txBox="1"/>
          <p:nvPr/>
        </p:nvSpPr>
        <p:spPr>
          <a:xfrm>
            <a:off x="7488494" y="8603460"/>
            <a:ext cx="5065851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3449"/>
              </a:lnSpc>
              <a:spcBef>
                <a:spcPct val="0"/>
              </a:spcBef>
            </a:pPr>
            <a:r>
              <a:rPr lang="es-BO" sz="2400" b="1" spc="244" dirty="0">
                <a:ea typeface="Times New Roman"/>
                <a:cs typeface="Times New Roman" panose="02020603050405020304" pitchFamily="18" charset="0"/>
                <a:sym typeface="Times New Roman"/>
              </a:rPr>
              <a:t>Selección del Personal por Competencias 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F99C164-C432-4D21-A8CE-7C2B43AC1E28}"/>
              </a:ext>
            </a:extLst>
          </p:cNvPr>
          <p:cNvGrpSpPr/>
          <p:nvPr/>
        </p:nvGrpSpPr>
        <p:grpSpPr>
          <a:xfrm>
            <a:off x="6559312" y="8659749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463D55B7-1AF3-43C9-A796-DE24025CC3D8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31" name="TextBox 22">
              <a:extLst>
                <a:ext uri="{FF2B5EF4-FFF2-40B4-BE49-F238E27FC236}">
                  <a16:creationId xmlns:a16="http://schemas.microsoft.com/office/drawing/2014/main" id="{017BF93C-1025-490A-9094-8742BE3FB07C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4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FE1FC4C4-4FBB-4AF4-B9D2-316F55F6D799}"/>
              </a:ext>
            </a:extLst>
          </p:cNvPr>
          <p:cNvGrpSpPr/>
          <p:nvPr/>
        </p:nvGrpSpPr>
        <p:grpSpPr>
          <a:xfrm>
            <a:off x="6583342" y="7653777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DAE4AC9D-03C5-4827-B05F-5576FFD3679F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0" name="TextBox 22">
              <a:extLst>
                <a:ext uri="{FF2B5EF4-FFF2-40B4-BE49-F238E27FC236}">
                  <a16:creationId xmlns:a16="http://schemas.microsoft.com/office/drawing/2014/main" id="{D27D851A-7F39-419D-A917-6CCEB0737920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3</a:t>
              </a: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751AA0A4-534A-4EDE-97FA-C33B57732AB1}"/>
              </a:ext>
            </a:extLst>
          </p:cNvPr>
          <p:cNvGrpSpPr/>
          <p:nvPr/>
        </p:nvGrpSpPr>
        <p:grpSpPr>
          <a:xfrm>
            <a:off x="6615821" y="6803158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3481381A-1B85-4BCB-A73C-367C50FE5D28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3" name="TextBox 22">
              <a:extLst>
                <a:ext uri="{FF2B5EF4-FFF2-40B4-BE49-F238E27FC236}">
                  <a16:creationId xmlns:a16="http://schemas.microsoft.com/office/drawing/2014/main" id="{E8C6253B-0663-4BAC-8FAF-CAC1D1F49369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2</a:t>
              </a: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4AE0E81-80C5-4C99-BF54-7F509F543584}"/>
              </a:ext>
            </a:extLst>
          </p:cNvPr>
          <p:cNvGrpSpPr/>
          <p:nvPr/>
        </p:nvGrpSpPr>
        <p:grpSpPr>
          <a:xfrm>
            <a:off x="6618319" y="5926178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id="{8165326A-8300-49BD-B105-7441BF2FB4E9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6" name="TextBox 22">
              <a:extLst>
                <a:ext uri="{FF2B5EF4-FFF2-40B4-BE49-F238E27FC236}">
                  <a16:creationId xmlns:a16="http://schemas.microsoft.com/office/drawing/2014/main" id="{4B4C29F5-B8D9-4F65-A822-929AB6C9286C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1</a:t>
              </a:r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FEC997D6-57AA-4F23-B5BF-ADBDDA359A90}"/>
              </a:ext>
            </a:extLst>
          </p:cNvPr>
          <p:cNvGrpSpPr/>
          <p:nvPr/>
        </p:nvGrpSpPr>
        <p:grpSpPr>
          <a:xfrm>
            <a:off x="12467093" y="8119613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D1CBF8F0-09B9-40C9-845E-086B86B0471F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37" name="TextBox 22">
              <a:extLst>
                <a:ext uri="{FF2B5EF4-FFF2-40B4-BE49-F238E27FC236}">
                  <a16:creationId xmlns:a16="http://schemas.microsoft.com/office/drawing/2014/main" id="{ADCD5CA0-B81D-4372-B77F-8748962B2B1B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6</a:t>
              </a: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826E2085-64EF-41CD-B782-E49C2C3A5647}"/>
              </a:ext>
            </a:extLst>
          </p:cNvPr>
          <p:cNvGrpSpPr/>
          <p:nvPr/>
        </p:nvGrpSpPr>
        <p:grpSpPr>
          <a:xfrm>
            <a:off x="12450394" y="6866335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8" name="Freeform 21">
              <a:extLst>
                <a:ext uri="{FF2B5EF4-FFF2-40B4-BE49-F238E27FC236}">
                  <a16:creationId xmlns:a16="http://schemas.microsoft.com/office/drawing/2014/main" id="{2169CAC9-059A-4B64-AB12-7BB0047662EE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9" name="TextBox 22">
              <a:extLst>
                <a:ext uri="{FF2B5EF4-FFF2-40B4-BE49-F238E27FC236}">
                  <a16:creationId xmlns:a16="http://schemas.microsoft.com/office/drawing/2014/main" id="{0A78B650-DF00-48F2-A28F-360416F85F73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5</a:t>
              </a:r>
            </a:p>
          </p:txBody>
        </p:sp>
      </p:grpSp>
      <p:sp>
        <p:nvSpPr>
          <p:cNvPr id="50" name="TextBox 30">
            <a:extLst>
              <a:ext uri="{FF2B5EF4-FFF2-40B4-BE49-F238E27FC236}">
                <a16:creationId xmlns:a16="http://schemas.microsoft.com/office/drawing/2014/main" id="{47C23E50-034E-4831-8F58-922FEDDFC3FA}"/>
              </a:ext>
            </a:extLst>
          </p:cNvPr>
          <p:cNvSpPr txBox="1"/>
          <p:nvPr/>
        </p:nvSpPr>
        <p:spPr>
          <a:xfrm>
            <a:off x="13403984" y="6778661"/>
            <a:ext cx="4688401" cy="844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449"/>
              </a:lnSpc>
              <a:spcBef>
                <a:spcPct val="0"/>
              </a:spcBef>
            </a:pPr>
            <a:r>
              <a:rPr lang="es-BO" sz="2400" b="1" spc="244" dirty="0">
                <a:ea typeface="Times New Roman"/>
                <a:cs typeface="Times New Roman" panose="02020603050405020304" pitchFamily="18" charset="0"/>
                <a:sym typeface="Times New Roman"/>
              </a:rPr>
              <a:t>Gestión de la Capacitación y </a:t>
            </a:r>
            <a:r>
              <a:rPr lang="es-BO" sz="2400" b="1" spc="244" dirty="0" err="1">
                <a:ea typeface="Times New Roman"/>
                <a:cs typeface="Times New Roman" panose="02020603050405020304" pitchFamily="18" charset="0"/>
                <a:sym typeface="Times New Roman"/>
              </a:rPr>
              <a:t>Adm</a:t>
            </a:r>
            <a:r>
              <a:rPr lang="es-BO" sz="2400" b="1" spc="244" dirty="0">
                <a:ea typeface="Times New Roman"/>
                <a:cs typeface="Times New Roman" panose="02020603050405020304" pitchFamily="18" charset="0"/>
                <a:sym typeface="Times New Roman"/>
              </a:rPr>
              <a:t>. del Conocimiento </a:t>
            </a:r>
          </a:p>
        </p:txBody>
      </p:sp>
      <p:sp>
        <p:nvSpPr>
          <p:cNvPr id="51" name="TextBox 31">
            <a:extLst>
              <a:ext uri="{FF2B5EF4-FFF2-40B4-BE49-F238E27FC236}">
                <a16:creationId xmlns:a16="http://schemas.microsoft.com/office/drawing/2014/main" id="{2B15C312-12DA-4056-B5C2-65BD714ABD89}"/>
              </a:ext>
            </a:extLst>
          </p:cNvPr>
          <p:cNvSpPr txBox="1"/>
          <p:nvPr/>
        </p:nvSpPr>
        <p:spPr>
          <a:xfrm>
            <a:off x="13426909" y="7988238"/>
            <a:ext cx="4626112" cy="8442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449"/>
              </a:lnSpc>
              <a:spcBef>
                <a:spcPct val="0"/>
              </a:spcBef>
            </a:pPr>
            <a:r>
              <a:rPr lang="es-BO" sz="2400" b="1" spc="244" dirty="0">
                <a:ea typeface="Times New Roman"/>
                <a:cs typeface="Times New Roman" panose="02020603050405020304" pitchFamily="18" charset="0"/>
                <a:sym typeface="Times New Roman"/>
              </a:rPr>
              <a:t>Gestión del Rendimiento y Evaluación del Desempeño 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4763EE11-C4D2-A3FA-B1F6-6A5E1BF3BCE2}"/>
              </a:ext>
            </a:extLst>
          </p:cNvPr>
          <p:cNvGrpSpPr/>
          <p:nvPr/>
        </p:nvGrpSpPr>
        <p:grpSpPr>
          <a:xfrm>
            <a:off x="533400" y="3983039"/>
            <a:ext cx="3340888" cy="3269517"/>
            <a:chOff x="11421499" y="303647"/>
            <a:chExt cx="3340888" cy="3269517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8B27AA3E-9B6E-CCC6-F8D3-73BAF2A6E46A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lecha: cheurón 5">
              <a:extLst>
                <a:ext uri="{FF2B5EF4-FFF2-40B4-BE49-F238E27FC236}">
                  <a16:creationId xmlns:a16="http://schemas.microsoft.com/office/drawing/2014/main" id="{ECA387A3-AFE3-A82C-63CD-3641D153DD5D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lecha: cheurón 6">
              <a:extLst>
                <a:ext uri="{FF2B5EF4-FFF2-40B4-BE49-F238E27FC236}">
                  <a16:creationId xmlns:a16="http://schemas.microsoft.com/office/drawing/2014/main" id="{C716902B-4A50-D6CF-9760-995800EDE34C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D4A65B0B-E652-753F-008A-8DD736B37809}"/>
                </a:ext>
              </a:extLst>
            </p:cNvPr>
            <p:cNvSpPr txBox="1"/>
            <p:nvPr/>
          </p:nvSpPr>
          <p:spPr>
            <a:xfrm>
              <a:off x="11421499" y="1681214"/>
              <a:ext cx="334088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Entrenamiento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59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7"/>
    </mc:Choice>
    <mc:Fallback xmlns="">
      <p:transition spd="slow" advTm="3977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E6C0C547-40EB-E2C4-6EEF-B683888BC044}"/>
              </a:ext>
            </a:extLst>
          </p:cNvPr>
          <p:cNvSpPr/>
          <p:nvPr/>
        </p:nvSpPr>
        <p:spPr>
          <a:xfrm>
            <a:off x="0" y="2005"/>
            <a:ext cx="6371952" cy="10287000"/>
          </a:xfrm>
          <a:prstGeom prst="flowChartDelay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 dirty="0"/>
          </a:p>
        </p:txBody>
      </p:sp>
      <p:sp>
        <p:nvSpPr>
          <p:cNvPr id="15" name="TextBox 15"/>
          <p:cNvSpPr txBox="1"/>
          <p:nvPr/>
        </p:nvSpPr>
        <p:spPr>
          <a:xfrm>
            <a:off x="6974545" y="711436"/>
            <a:ext cx="1014385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s-BO" sz="6000" dirty="0">
                <a:solidFill>
                  <a:srgbClr val="002060"/>
                </a:solidFill>
                <a:latin typeface="Aharoni" panose="02010803020104030203" pitchFamily="2" charset="-79"/>
                <a:ea typeface="Unbounded Bold" pitchFamily="34" charset="-122"/>
                <a:cs typeface="Aharoni" panose="02010803020104030203" pitchFamily="2" charset="-79"/>
              </a:rPr>
              <a:t>Dimensión Liderazgo </a:t>
            </a:r>
            <a:endParaRPr lang="es-BO" sz="6000" dirty="0">
              <a:solidFill>
                <a:srgbClr val="00206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974545" y="2009974"/>
            <a:ext cx="10551455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BO" sz="2800" spc="30" dirty="0">
                <a:solidFill>
                  <a:srgbClr val="002060"/>
                </a:solidFill>
                <a:ea typeface="Montserrat"/>
                <a:cs typeface="Times New Roman" panose="02020603050405020304" pitchFamily="18" charset="0"/>
                <a:sym typeface="Montserrat"/>
              </a:rPr>
              <a:t>Esta dimensión esta destinada a desarrollar competencias en los lideres o futuros líderes de la empresa producto de un plan de high Potential. Tenemos la orientación a desarrollar competencial para que la persona que ejerza el liderazgo sea capaz de ubicar la mejor manera de ejercerlo relacionado con el nivel de madurez del equipo a su cargo. Está dimensión de Liderazgo esta compuesta por 4 talleres y dos Programas: 12 Competencias de un Líder Eficaz y Train </a:t>
            </a:r>
            <a:r>
              <a:rPr lang="es-BO" sz="2800" spc="30" dirty="0" err="1">
                <a:solidFill>
                  <a:srgbClr val="002060"/>
                </a:solidFill>
                <a:ea typeface="Montserrat"/>
                <a:cs typeface="Times New Roman" panose="02020603050405020304" pitchFamily="18" charset="0"/>
                <a:sym typeface="Montserrat"/>
              </a:rPr>
              <a:t>The</a:t>
            </a:r>
            <a:r>
              <a:rPr lang="es-BO" sz="2800" spc="30" dirty="0">
                <a:solidFill>
                  <a:srgbClr val="002060"/>
                </a:solidFill>
                <a:ea typeface="Montserrat"/>
                <a:cs typeface="Times New Roman" panose="02020603050405020304" pitchFamily="18" charset="0"/>
                <a:sym typeface="Montserrat"/>
              </a:rPr>
              <a:t> </a:t>
            </a:r>
            <a:r>
              <a:rPr lang="es-BO" sz="2800" spc="30" dirty="0" err="1">
                <a:solidFill>
                  <a:srgbClr val="002060"/>
                </a:solidFill>
                <a:ea typeface="Montserrat"/>
                <a:cs typeface="Times New Roman" panose="02020603050405020304" pitchFamily="18" charset="0"/>
                <a:sym typeface="Montserrat"/>
              </a:rPr>
              <a:t>Trainer</a:t>
            </a:r>
            <a:endParaRPr lang="es-BO" sz="2800" spc="30" dirty="0">
              <a:solidFill>
                <a:srgbClr val="002060"/>
              </a:solidFill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5B83450-161F-4D34-8010-DE3AC7483F10}"/>
              </a:ext>
            </a:extLst>
          </p:cNvPr>
          <p:cNvSpPr txBox="1"/>
          <p:nvPr/>
        </p:nvSpPr>
        <p:spPr>
          <a:xfrm>
            <a:off x="7957856" y="5656034"/>
            <a:ext cx="8153400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000" b="1" spc="294" dirty="0">
                <a:ea typeface="Times New Roman Bold"/>
                <a:cs typeface="Times New Roman" panose="02020603050405020304" pitchFamily="18" charset="0"/>
                <a:sym typeface="Times New Roman Bold"/>
              </a:rPr>
              <a:t>Comunicación Efectiva 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B8028A6A-533B-4C44-8008-FBED7BD4E8DD}"/>
              </a:ext>
            </a:extLst>
          </p:cNvPr>
          <p:cNvSpPr txBox="1"/>
          <p:nvPr/>
        </p:nvSpPr>
        <p:spPr>
          <a:xfrm>
            <a:off x="7957855" y="6504088"/>
            <a:ext cx="10101545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000" b="1" spc="294">
                <a:ea typeface="Times New Roman"/>
                <a:cs typeface="Times New Roman" panose="02020603050405020304" pitchFamily="18" charset="0"/>
                <a:sym typeface="Times New Roman"/>
              </a:rPr>
              <a:t>Liderazgo: Una Perspectiva de Equipo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7E809D89-9D35-3319-BCA1-B53C80157B8C}"/>
              </a:ext>
            </a:extLst>
          </p:cNvPr>
          <p:cNvSpPr txBox="1"/>
          <p:nvPr/>
        </p:nvSpPr>
        <p:spPr>
          <a:xfrm>
            <a:off x="7957855" y="7365160"/>
            <a:ext cx="8153400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Formación de Equipo de Alto Desempeño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00CD617-F56B-4AD9-B024-890E359907BB}"/>
              </a:ext>
            </a:extLst>
          </p:cNvPr>
          <p:cNvSpPr txBox="1"/>
          <p:nvPr/>
        </p:nvSpPr>
        <p:spPr>
          <a:xfrm>
            <a:off x="7934537" y="8296976"/>
            <a:ext cx="8153400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Manejo de Conflictos 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F99C164-C432-4D21-A8CE-7C2B43AC1E28}"/>
              </a:ext>
            </a:extLst>
          </p:cNvPr>
          <p:cNvGrpSpPr/>
          <p:nvPr/>
        </p:nvGrpSpPr>
        <p:grpSpPr>
          <a:xfrm>
            <a:off x="7010400" y="8360114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463D55B7-1AF3-43C9-A796-DE24025CC3D8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31" name="TextBox 22">
              <a:extLst>
                <a:ext uri="{FF2B5EF4-FFF2-40B4-BE49-F238E27FC236}">
                  <a16:creationId xmlns:a16="http://schemas.microsoft.com/office/drawing/2014/main" id="{017BF93C-1025-490A-9094-8742BE3FB07C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4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FE1FC4C4-4FBB-4AF4-B9D2-316F55F6D799}"/>
              </a:ext>
            </a:extLst>
          </p:cNvPr>
          <p:cNvGrpSpPr/>
          <p:nvPr/>
        </p:nvGrpSpPr>
        <p:grpSpPr>
          <a:xfrm>
            <a:off x="7010400" y="7415144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DAE4AC9D-03C5-4827-B05F-5576FFD3679F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0" name="TextBox 22">
              <a:extLst>
                <a:ext uri="{FF2B5EF4-FFF2-40B4-BE49-F238E27FC236}">
                  <a16:creationId xmlns:a16="http://schemas.microsoft.com/office/drawing/2014/main" id="{D27D851A-7F39-419D-A917-6CCEB0737920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3</a:t>
              </a: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751AA0A4-534A-4EDE-97FA-C33B57732AB1}"/>
              </a:ext>
            </a:extLst>
          </p:cNvPr>
          <p:cNvGrpSpPr/>
          <p:nvPr/>
        </p:nvGrpSpPr>
        <p:grpSpPr>
          <a:xfrm>
            <a:off x="7035657" y="6479077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3481381A-1B85-4BCB-A73C-367C50FE5D28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3" name="TextBox 22">
              <a:extLst>
                <a:ext uri="{FF2B5EF4-FFF2-40B4-BE49-F238E27FC236}">
                  <a16:creationId xmlns:a16="http://schemas.microsoft.com/office/drawing/2014/main" id="{E8C6253B-0663-4BAC-8FAF-CAC1D1F49369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2</a:t>
              </a: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4AE0E81-80C5-4C99-BF54-7F509F543584}"/>
              </a:ext>
            </a:extLst>
          </p:cNvPr>
          <p:cNvGrpSpPr/>
          <p:nvPr/>
        </p:nvGrpSpPr>
        <p:grpSpPr>
          <a:xfrm>
            <a:off x="7010400" y="5670400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id="{8165326A-8300-49BD-B105-7441BF2FB4E9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6" name="TextBox 22">
              <a:extLst>
                <a:ext uri="{FF2B5EF4-FFF2-40B4-BE49-F238E27FC236}">
                  <a16:creationId xmlns:a16="http://schemas.microsoft.com/office/drawing/2014/main" id="{4B4C29F5-B8D9-4F65-A822-929AB6C9286C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1</a:t>
              </a:r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C3A8692E-F13A-02AF-237F-E63FEEEC2277}"/>
              </a:ext>
            </a:extLst>
          </p:cNvPr>
          <p:cNvGrpSpPr/>
          <p:nvPr/>
        </p:nvGrpSpPr>
        <p:grpSpPr>
          <a:xfrm>
            <a:off x="533400" y="3983039"/>
            <a:ext cx="3340888" cy="3269517"/>
            <a:chOff x="11421499" y="303647"/>
            <a:chExt cx="3340888" cy="3269517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FFA72E3C-29FC-F5CE-1F51-2958C08FCD08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Flecha: cheurón 4">
              <a:extLst>
                <a:ext uri="{FF2B5EF4-FFF2-40B4-BE49-F238E27FC236}">
                  <a16:creationId xmlns:a16="http://schemas.microsoft.com/office/drawing/2014/main" id="{81E4AE9B-7145-C015-2537-E4A56A3978EF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lecha: cheurón 5">
              <a:extLst>
                <a:ext uri="{FF2B5EF4-FFF2-40B4-BE49-F238E27FC236}">
                  <a16:creationId xmlns:a16="http://schemas.microsoft.com/office/drawing/2014/main" id="{A7FD600C-7E07-1A5F-D011-F14C9578B047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4D8352EF-642A-6A6D-3599-A660D1053DBA}"/>
                </a:ext>
              </a:extLst>
            </p:cNvPr>
            <p:cNvSpPr txBox="1"/>
            <p:nvPr/>
          </p:nvSpPr>
          <p:spPr>
            <a:xfrm>
              <a:off x="11421499" y="1681214"/>
              <a:ext cx="334088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Entrenamiento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5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64"/>
    </mc:Choice>
    <mc:Fallback xmlns="">
      <p:transition spd="slow" advTm="356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8F30B-BF19-0994-D633-AFF00E419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A3A140EE-D4F9-500F-958F-0D720DC4B49E}"/>
              </a:ext>
            </a:extLst>
          </p:cNvPr>
          <p:cNvSpPr/>
          <p:nvPr/>
        </p:nvSpPr>
        <p:spPr>
          <a:xfrm>
            <a:off x="0" y="2005"/>
            <a:ext cx="6371952" cy="10287000"/>
          </a:xfrm>
          <a:prstGeom prst="flowChartDelay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 dirty="0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CE07DB92-4A23-15EA-0ABD-62258001A02F}"/>
              </a:ext>
            </a:extLst>
          </p:cNvPr>
          <p:cNvSpPr txBox="1"/>
          <p:nvPr/>
        </p:nvSpPr>
        <p:spPr>
          <a:xfrm>
            <a:off x="7173843" y="1943100"/>
            <a:ext cx="1014385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s-BO" sz="6000" dirty="0">
                <a:solidFill>
                  <a:srgbClr val="002060"/>
                </a:solidFill>
                <a:latin typeface="Aharoni" panose="02010803020104030203" pitchFamily="2" charset="-79"/>
                <a:ea typeface="Unbounded Bold" pitchFamily="34" charset="-122"/>
                <a:cs typeface="Aharoni" panose="02010803020104030203" pitchFamily="2" charset="-79"/>
              </a:rPr>
              <a:t>Dimensión Liderazgo</a:t>
            </a:r>
            <a:endParaRPr lang="es-BO" sz="6000" dirty="0">
              <a:solidFill>
                <a:srgbClr val="00206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26A4CF94-FD60-C29F-24C8-2D1934076B69}"/>
              </a:ext>
            </a:extLst>
          </p:cNvPr>
          <p:cNvSpPr txBox="1"/>
          <p:nvPr/>
        </p:nvSpPr>
        <p:spPr>
          <a:xfrm>
            <a:off x="7163850" y="3646395"/>
            <a:ext cx="9968884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BO" sz="3200" spc="30" dirty="0">
                <a:solidFill>
                  <a:srgbClr val="002060"/>
                </a:solidFill>
                <a:ea typeface="Montserrat"/>
                <a:cs typeface="Times New Roman" panose="02020603050405020304" pitchFamily="18" charset="0"/>
                <a:sym typeface="Montserrat"/>
              </a:rPr>
              <a:t>Programas Integrales: 12 Competencias de un Líder Eficaz y Train The Trainer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9DE6856-E7AF-C5ED-34EC-C5028B8B6A0C}"/>
              </a:ext>
            </a:extLst>
          </p:cNvPr>
          <p:cNvSpPr txBox="1"/>
          <p:nvPr/>
        </p:nvSpPr>
        <p:spPr>
          <a:xfrm>
            <a:off x="7925850" y="5689252"/>
            <a:ext cx="9220200" cy="588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000" b="1" spc="294" dirty="0">
                <a:ea typeface="Times New Roman Bold"/>
                <a:cs typeface="Times New Roman" panose="02020603050405020304" pitchFamily="18" charset="0"/>
                <a:sym typeface="Times New Roman Bold"/>
              </a:rPr>
              <a:t>Programa: 12 competencias de un Líder Eficaz 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3D6212F-99E5-4EA9-469B-C5450EE3AAE6}"/>
              </a:ext>
            </a:extLst>
          </p:cNvPr>
          <p:cNvSpPr txBox="1"/>
          <p:nvPr/>
        </p:nvSpPr>
        <p:spPr>
          <a:xfrm>
            <a:off x="7925849" y="6537306"/>
            <a:ext cx="10101545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Programa: Train the </a:t>
            </a:r>
            <a:r>
              <a:rPr lang="es-BO" sz="3000" b="1" spc="294" dirty="0" err="1">
                <a:ea typeface="Times New Roman"/>
                <a:cs typeface="Times New Roman" panose="02020603050405020304" pitchFamily="18" charset="0"/>
                <a:sym typeface="Times New Roman"/>
              </a:rPr>
              <a:t>trainer</a:t>
            </a:r>
            <a:endParaRPr lang="es-BO" sz="3000" b="1" spc="294" dirty="0"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B26D7E50-9A88-0A6D-6C0B-3BAB08F5A0A0}"/>
              </a:ext>
            </a:extLst>
          </p:cNvPr>
          <p:cNvGrpSpPr/>
          <p:nvPr/>
        </p:nvGrpSpPr>
        <p:grpSpPr>
          <a:xfrm>
            <a:off x="7026961" y="6512295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A05A0A26-204E-1D88-7828-9194C1A37729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3" name="TextBox 22">
              <a:extLst>
                <a:ext uri="{FF2B5EF4-FFF2-40B4-BE49-F238E27FC236}">
                  <a16:creationId xmlns:a16="http://schemas.microsoft.com/office/drawing/2014/main" id="{0E155595-50BE-45E7-D911-33E0900FA00C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6</a:t>
              </a: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8EB7632-5C49-D5C0-C6CC-6C52C530B813}"/>
              </a:ext>
            </a:extLst>
          </p:cNvPr>
          <p:cNvGrpSpPr/>
          <p:nvPr/>
        </p:nvGrpSpPr>
        <p:grpSpPr>
          <a:xfrm>
            <a:off x="7026961" y="5655720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id="{1B1C4CE2-5FC0-CD70-4951-FDB743AC7823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6" name="TextBox 22">
              <a:extLst>
                <a:ext uri="{FF2B5EF4-FFF2-40B4-BE49-F238E27FC236}">
                  <a16:creationId xmlns:a16="http://schemas.microsoft.com/office/drawing/2014/main" id="{5AB283D4-DFCD-56D6-0385-DCA75D43B092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5</a:t>
              </a:r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BB4594BA-18A8-94F0-9EA8-0FF0036994BF}"/>
              </a:ext>
            </a:extLst>
          </p:cNvPr>
          <p:cNvGrpSpPr/>
          <p:nvPr/>
        </p:nvGrpSpPr>
        <p:grpSpPr>
          <a:xfrm>
            <a:off x="533400" y="3983039"/>
            <a:ext cx="3340888" cy="3269517"/>
            <a:chOff x="11421499" y="303647"/>
            <a:chExt cx="3340888" cy="3269517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E509A4F2-7C3E-351D-D80A-86C0CF4CD18A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Flecha: cheurón 4">
              <a:extLst>
                <a:ext uri="{FF2B5EF4-FFF2-40B4-BE49-F238E27FC236}">
                  <a16:creationId xmlns:a16="http://schemas.microsoft.com/office/drawing/2014/main" id="{B888C0E6-94D5-D622-418C-3D418D7BBEED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lecha: cheurón 5">
              <a:extLst>
                <a:ext uri="{FF2B5EF4-FFF2-40B4-BE49-F238E27FC236}">
                  <a16:creationId xmlns:a16="http://schemas.microsoft.com/office/drawing/2014/main" id="{1226D797-3D93-459E-778A-C7CEF7391320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9D21D0A-C551-3A7F-7396-266E939A1091}"/>
                </a:ext>
              </a:extLst>
            </p:cNvPr>
            <p:cNvSpPr txBox="1"/>
            <p:nvPr/>
          </p:nvSpPr>
          <p:spPr>
            <a:xfrm>
              <a:off x="11421499" y="1681214"/>
              <a:ext cx="334088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Entrenamiento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625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64"/>
    </mc:Choice>
    <mc:Fallback xmlns="">
      <p:transition spd="slow" advTm="356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rama de flujo: retraso 7">
            <a:extLst>
              <a:ext uri="{FF2B5EF4-FFF2-40B4-BE49-F238E27FC236}">
                <a16:creationId xmlns:a16="http://schemas.microsoft.com/office/drawing/2014/main" id="{F9141666-37D2-40AE-98AF-D4264B2AE570}"/>
              </a:ext>
            </a:extLst>
          </p:cNvPr>
          <p:cNvSpPr/>
          <p:nvPr/>
        </p:nvSpPr>
        <p:spPr>
          <a:xfrm>
            <a:off x="0" y="0"/>
            <a:ext cx="6419799" cy="10287000"/>
          </a:xfrm>
          <a:prstGeom prst="flowChartDelay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 dirty="0"/>
          </a:p>
        </p:txBody>
      </p:sp>
      <p:sp>
        <p:nvSpPr>
          <p:cNvPr id="15" name="TextBox 15"/>
          <p:cNvSpPr txBox="1"/>
          <p:nvPr/>
        </p:nvSpPr>
        <p:spPr>
          <a:xfrm>
            <a:off x="6734449" y="571500"/>
            <a:ext cx="10791551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s-BO" sz="6000" dirty="0">
                <a:solidFill>
                  <a:srgbClr val="002060"/>
                </a:solidFill>
                <a:latin typeface="Aharoni" panose="02010803020104030203" pitchFamily="2" charset="-79"/>
                <a:ea typeface="Unbounded Bold" pitchFamily="34" charset="-122"/>
                <a:cs typeface="Aharoni" panose="02010803020104030203" pitchFamily="2" charset="-79"/>
              </a:rPr>
              <a:t>Dimensión Competencias Administrativas</a:t>
            </a:r>
            <a:endParaRPr lang="es-BO" sz="6000" dirty="0">
              <a:solidFill>
                <a:srgbClr val="00206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762987" y="2761319"/>
            <a:ext cx="10347689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BO" sz="3200" spc="30" dirty="0">
                <a:solidFill>
                  <a:schemeClr val="accent1">
                    <a:lumMod val="50000"/>
                  </a:schemeClr>
                </a:solidFill>
                <a:ea typeface="Montserrat"/>
                <a:cs typeface="Times New Roman" panose="02020603050405020304" pitchFamily="18" charset="0"/>
                <a:sym typeface="Montserrat"/>
              </a:rPr>
              <a:t>En esta dimensión se han incluido 4 talleres importantes que facilitan la eficiencia en el trabajo en la gestión administrativa de un área o de un equipo. Las habilidades administrativas permiten organizarse mejor, aprendiendo rutinas y herramientas que facilitan el día a día y generan equilibrio, disciplina y estabilidad emocional en el área de trabajo.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5B83450-161F-4D34-8010-DE3AC7483F10}"/>
              </a:ext>
            </a:extLst>
          </p:cNvPr>
          <p:cNvSpPr txBox="1"/>
          <p:nvPr/>
        </p:nvSpPr>
        <p:spPr>
          <a:xfrm>
            <a:off x="7924800" y="6580244"/>
            <a:ext cx="8153400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Planificación</a:t>
            </a:r>
            <a:r>
              <a:rPr lang="en-US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 y </a:t>
            </a: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Gestión</a:t>
            </a:r>
            <a:r>
              <a:rPr lang="en-US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 del </a:t>
            </a: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Área</a:t>
            </a:r>
            <a:r>
              <a:rPr lang="en-US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B8028A6A-533B-4C44-8008-FBED7BD4E8DD}"/>
              </a:ext>
            </a:extLst>
          </p:cNvPr>
          <p:cNvSpPr txBox="1"/>
          <p:nvPr/>
        </p:nvSpPr>
        <p:spPr>
          <a:xfrm>
            <a:off x="7924800" y="7428622"/>
            <a:ext cx="10101545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Gestión</a:t>
            </a:r>
            <a:r>
              <a:rPr lang="en-US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 del </a:t>
            </a: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Tiempo</a:t>
            </a:r>
            <a:r>
              <a:rPr lang="en-US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7E809D89-9D35-3319-BCA1-B53C80157B8C}"/>
              </a:ext>
            </a:extLst>
          </p:cNvPr>
          <p:cNvSpPr txBox="1"/>
          <p:nvPr/>
        </p:nvSpPr>
        <p:spPr>
          <a:xfrm>
            <a:off x="7895949" y="8277000"/>
            <a:ext cx="8153400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Gestión del </a:t>
            </a:r>
            <a:r>
              <a:rPr lang="es-BO" sz="3000" b="1" spc="294" dirty="0" err="1">
                <a:ea typeface="Times New Roman"/>
                <a:cs typeface="Times New Roman" panose="02020603050405020304" pitchFamily="18" charset="0"/>
                <a:sym typeface="Times New Roman"/>
              </a:rPr>
              <a:t>Empowerment</a:t>
            </a: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00CD617-F56B-4AD9-B024-890E359907BB}"/>
              </a:ext>
            </a:extLst>
          </p:cNvPr>
          <p:cNvSpPr txBox="1"/>
          <p:nvPr/>
        </p:nvSpPr>
        <p:spPr>
          <a:xfrm>
            <a:off x="7901481" y="9153629"/>
            <a:ext cx="8153400" cy="59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>
              <a:lnSpc>
                <a:spcPts val="4140"/>
              </a:lnSpc>
              <a:spcBef>
                <a:spcPct val="0"/>
              </a:spcBef>
            </a:pPr>
            <a:r>
              <a:rPr lang="es-BO" sz="3000" b="1" spc="294" dirty="0">
                <a:ea typeface="Times New Roman"/>
                <a:cs typeface="Times New Roman" panose="02020603050405020304" pitchFamily="18" charset="0"/>
                <a:sym typeface="Times New Roman"/>
              </a:rPr>
              <a:t>Reuniones Efectivas 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F99C164-C432-4D21-A8CE-7C2B43AC1E28}"/>
              </a:ext>
            </a:extLst>
          </p:cNvPr>
          <p:cNvGrpSpPr/>
          <p:nvPr/>
        </p:nvGrpSpPr>
        <p:grpSpPr>
          <a:xfrm>
            <a:off x="7025911" y="9168869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463D55B7-1AF3-43C9-A796-DE24025CC3D8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31" name="TextBox 22">
              <a:extLst>
                <a:ext uri="{FF2B5EF4-FFF2-40B4-BE49-F238E27FC236}">
                  <a16:creationId xmlns:a16="http://schemas.microsoft.com/office/drawing/2014/main" id="{017BF93C-1025-490A-9094-8742BE3FB07C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4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FE1FC4C4-4FBB-4AF4-B9D2-316F55F6D799}"/>
              </a:ext>
            </a:extLst>
          </p:cNvPr>
          <p:cNvGrpSpPr/>
          <p:nvPr/>
        </p:nvGrpSpPr>
        <p:grpSpPr>
          <a:xfrm>
            <a:off x="7025911" y="8259862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DAE4AC9D-03C5-4827-B05F-5576FFD3679F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0" name="TextBox 22">
              <a:extLst>
                <a:ext uri="{FF2B5EF4-FFF2-40B4-BE49-F238E27FC236}">
                  <a16:creationId xmlns:a16="http://schemas.microsoft.com/office/drawing/2014/main" id="{D27D851A-7F39-419D-A917-6CCEB0737920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3</a:t>
              </a: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751AA0A4-534A-4EDE-97FA-C33B57732AB1}"/>
              </a:ext>
            </a:extLst>
          </p:cNvPr>
          <p:cNvGrpSpPr/>
          <p:nvPr/>
        </p:nvGrpSpPr>
        <p:grpSpPr>
          <a:xfrm>
            <a:off x="7025911" y="7403287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3481381A-1B85-4BCB-A73C-367C50FE5D28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3" name="TextBox 22">
              <a:extLst>
                <a:ext uri="{FF2B5EF4-FFF2-40B4-BE49-F238E27FC236}">
                  <a16:creationId xmlns:a16="http://schemas.microsoft.com/office/drawing/2014/main" id="{E8C6253B-0663-4BAC-8FAF-CAC1D1F49369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2</a:t>
              </a: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4AE0E81-80C5-4C99-BF54-7F509F543584}"/>
              </a:ext>
            </a:extLst>
          </p:cNvPr>
          <p:cNvGrpSpPr/>
          <p:nvPr/>
        </p:nvGrpSpPr>
        <p:grpSpPr>
          <a:xfrm>
            <a:off x="7025911" y="6546712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id="{8165326A-8300-49BD-B105-7441BF2FB4E9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6" name="TextBox 22">
              <a:extLst>
                <a:ext uri="{FF2B5EF4-FFF2-40B4-BE49-F238E27FC236}">
                  <a16:creationId xmlns:a16="http://schemas.microsoft.com/office/drawing/2014/main" id="{4B4C29F5-B8D9-4F65-A822-929AB6C9286C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 dirty="0">
                  <a:solidFill>
                    <a:srgbClr val="FFFFFF"/>
                  </a:solidFill>
                  <a:ea typeface="TT Drugs"/>
                  <a:cs typeface="TT Drugs"/>
                  <a:sym typeface="TT Drugs"/>
                </a:rPr>
                <a:t>1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6CF9E753-5AA9-735C-5391-2C956CDAA4F0}"/>
              </a:ext>
            </a:extLst>
          </p:cNvPr>
          <p:cNvGrpSpPr/>
          <p:nvPr/>
        </p:nvGrpSpPr>
        <p:grpSpPr>
          <a:xfrm>
            <a:off x="533400" y="3983039"/>
            <a:ext cx="3340888" cy="3269517"/>
            <a:chOff x="11421499" y="303647"/>
            <a:chExt cx="3340888" cy="3269517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C9F2778E-5907-67C8-BBE6-BBD516107916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lecha: cheurón 5">
              <a:extLst>
                <a:ext uri="{FF2B5EF4-FFF2-40B4-BE49-F238E27FC236}">
                  <a16:creationId xmlns:a16="http://schemas.microsoft.com/office/drawing/2014/main" id="{A70A0DDA-FC8D-A75D-BF51-1FA81B75030A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lecha: cheurón 6">
              <a:extLst>
                <a:ext uri="{FF2B5EF4-FFF2-40B4-BE49-F238E27FC236}">
                  <a16:creationId xmlns:a16="http://schemas.microsoft.com/office/drawing/2014/main" id="{8F860D6C-5E28-8E71-10EF-B6ADE0F4A2FC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3F95515C-1DCA-2048-A036-D8B021295FEF}"/>
                </a:ext>
              </a:extLst>
            </p:cNvPr>
            <p:cNvSpPr txBox="1"/>
            <p:nvPr/>
          </p:nvSpPr>
          <p:spPr>
            <a:xfrm>
              <a:off x="11421499" y="1681214"/>
              <a:ext cx="334088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Entrenamiento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286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1"/>
    </mc:Choice>
    <mc:Fallback xmlns="">
      <p:transition spd="slow" advTm="350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6801322" y="386762"/>
            <a:ext cx="1053301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haroni" panose="02010803020104030203" pitchFamily="2" charset="-79"/>
                <a:ea typeface="Unbounded Bold" pitchFamily="34" charset="-122"/>
                <a:cs typeface="Aharoni" panose="02010803020104030203" pitchFamily="2" charset="-79"/>
              </a:rPr>
              <a:t>Dimensión Desarrollo Comercial</a:t>
            </a:r>
            <a:endParaRPr kumimoji="0" lang="es-BO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797311" y="2259489"/>
            <a:ext cx="10798629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Montserrat"/>
                <a:cs typeface="Times New Roman" panose="02020603050405020304" pitchFamily="18" charset="0"/>
                <a:sym typeface="Montserrat"/>
              </a:rPr>
              <a:t>Programa de Expertos en </a:t>
            </a:r>
            <a:r>
              <a:rPr lang="es-BO" sz="3000" b="1" dirty="0">
                <a:solidFill>
                  <a:srgbClr val="002060"/>
                </a:solidFill>
                <a:latin typeface="Calibri"/>
                <a:ea typeface="Montserrat"/>
                <a:cs typeface="Times New Roman" panose="02020603050405020304" pitchFamily="18" charset="0"/>
                <a:sym typeface="Montserrat"/>
              </a:rPr>
              <a:t>Ventas y Servicio al Cliente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Montserrat"/>
                <a:cs typeface="Times New Roman" panose="02020603050405020304" pitchFamily="18" charset="0"/>
                <a:sym typeface="Montserrat"/>
              </a:rPr>
              <a:t>Nuestra propuesta integra 5 Talleres que aseguran una mejora de la performance en la actuación comercial. Cada Módulo tiene un propósito definido y se puede trabajar de manera independiente. Sin embargo, las personas que asistan y aprueben los 5 módulos optaran por el Certificados de Expertos en Ventas y Servicio al Cliente homologado por </a:t>
            </a:r>
            <a:r>
              <a:rPr kumimoji="0" lang="es-BO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Montserrat"/>
                <a:cs typeface="Times New Roman" panose="02020603050405020304" pitchFamily="18" charset="0"/>
                <a:sym typeface="Montserrat"/>
              </a:rPr>
              <a:t>Consulters</a:t>
            </a:r>
            <a:r>
              <a:rPr kumimoji="0" lang="es-BO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Montserrat"/>
                <a:cs typeface="Times New Roman" panose="02020603050405020304" pitchFamily="18" charset="0"/>
                <a:sym typeface="Montserrat"/>
              </a:rPr>
              <a:t>-Home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5B83450-161F-4D34-8010-DE3AC7483F10}"/>
              </a:ext>
            </a:extLst>
          </p:cNvPr>
          <p:cNvSpPr txBox="1"/>
          <p:nvPr/>
        </p:nvSpPr>
        <p:spPr>
          <a:xfrm>
            <a:off x="7924800" y="6666870"/>
            <a:ext cx="8610600" cy="588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800" b="1" i="0" u="none" strike="noStrike" kern="1200" cap="none" spc="29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  <a:sym typeface="Times New Roman"/>
              </a:rPr>
              <a:t>Negociación por análisis transaccional </a:t>
            </a:r>
            <a:endParaRPr kumimoji="0" lang="es-BO" sz="2800" b="1" i="0" u="none" strike="noStrike" kern="1200" cap="none" spc="294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B8028A6A-533B-4C44-8008-FBED7BD4E8DD}"/>
              </a:ext>
            </a:extLst>
          </p:cNvPr>
          <p:cNvSpPr txBox="1"/>
          <p:nvPr/>
        </p:nvSpPr>
        <p:spPr>
          <a:xfrm>
            <a:off x="7924799" y="7514924"/>
            <a:ext cx="7391401" cy="581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800" b="1" i="0" u="none" strike="noStrike" kern="1200" cap="none" spc="29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/>
                <a:cs typeface="Times New Roman" panose="02020603050405020304" pitchFamily="18" charset="0"/>
                <a:sym typeface="Times New Roman"/>
              </a:rPr>
              <a:t>Proceso de la venta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7E809D89-9D35-3319-BCA1-B53C80157B8C}"/>
              </a:ext>
            </a:extLst>
          </p:cNvPr>
          <p:cNvSpPr txBox="1"/>
          <p:nvPr/>
        </p:nvSpPr>
        <p:spPr>
          <a:xfrm>
            <a:off x="7895949" y="8363626"/>
            <a:ext cx="4524651" cy="581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29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/>
                <a:cs typeface="Times New Roman" panose="02020603050405020304" pitchFamily="18" charset="0"/>
                <a:sym typeface="Times New Roman"/>
              </a:rPr>
              <a:t>A</a:t>
            </a:r>
            <a:r>
              <a:rPr kumimoji="0" lang="es-BO" sz="2800" b="1" i="0" u="none" strike="noStrike" kern="1200" cap="none" spc="29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/>
                <a:cs typeface="Times New Roman" panose="02020603050405020304" pitchFamily="18" charset="0"/>
                <a:sym typeface="Times New Roman"/>
              </a:rPr>
              <a:t>tención al cliente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00CD617-F56B-4AD9-B024-890E359907BB}"/>
              </a:ext>
            </a:extLst>
          </p:cNvPr>
          <p:cNvSpPr txBox="1"/>
          <p:nvPr/>
        </p:nvSpPr>
        <p:spPr>
          <a:xfrm>
            <a:off x="7901481" y="9240255"/>
            <a:ext cx="5814519" cy="588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800" b="1" i="0" u="none" strike="noStrike" kern="1200" cap="none" spc="29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/>
                <a:cs typeface="Times New Roman" panose="02020603050405020304" pitchFamily="18" charset="0"/>
                <a:sym typeface="Times New Roman"/>
              </a:rPr>
              <a:t>Experiencia del cliente </a:t>
            </a:r>
            <a:r>
              <a:rPr kumimoji="0" lang="es-BO" sz="2800" b="1" i="0" u="none" strike="noStrike" kern="1200" cap="none" spc="294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/>
                <a:cs typeface="Times New Roman" panose="02020603050405020304" pitchFamily="18" charset="0"/>
                <a:sym typeface="Times New Roman"/>
              </a:rPr>
              <a:t>Cx</a:t>
            </a:r>
            <a:endParaRPr kumimoji="0" lang="es-BO" sz="2800" b="1" i="0" u="none" strike="noStrike" kern="1200" cap="none" spc="294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F99C164-C432-4D21-A8CE-7C2B43AC1E28}"/>
              </a:ext>
            </a:extLst>
          </p:cNvPr>
          <p:cNvGrpSpPr/>
          <p:nvPr/>
        </p:nvGrpSpPr>
        <p:grpSpPr>
          <a:xfrm>
            <a:off x="7025911" y="9255495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463D55B7-1AF3-43C9-A796-DE24025CC3D8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31" name="TextBox 22">
              <a:extLst>
                <a:ext uri="{FF2B5EF4-FFF2-40B4-BE49-F238E27FC236}">
                  <a16:creationId xmlns:a16="http://schemas.microsoft.com/office/drawing/2014/main" id="{017BF93C-1025-490A-9094-8742BE3FB07C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8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T Drugs"/>
                  <a:cs typeface="TT Drugs"/>
                  <a:sym typeface="TT Drugs"/>
                </a:rPr>
                <a:t>5</a:t>
              </a: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FE1FC4C4-4FBB-4AF4-B9D2-316F55F6D799}"/>
              </a:ext>
            </a:extLst>
          </p:cNvPr>
          <p:cNvGrpSpPr/>
          <p:nvPr/>
        </p:nvGrpSpPr>
        <p:grpSpPr>
          <a:xfrm>
            <a:off x="7025911" y="8346488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DAE4AC9D-03C5-4827-B05F-5576FFD3679F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0" name="TextBox 22">
              <a:extLst>
                <a:ext uri="{FF2B5EF4-FFF2-40B4-BE49-F238E27FC236}">
                  <a16:creationId xmlns:a16="http://schemas.microsoft.com/office/drawing/2014/main" id="{D27D851A-7F39-419D-A917-6CCEB0737920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8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T Drugs"/>
                  <a:cs typeface="TT Drugs"/>
                  <a:sym typeface="TT Drugs"/>
                </a:rPr>
                <a:t>4</a:t>
              </a: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751AA0A4-534A-4EDE-97FA-C33B57732AB1}"/>
              </a:ext>
            </a:extLst>
          </p:cNvPr>
          <p:cNvGrpSpPr/>
          <p:nvPr/>
        </p:nvGrpSpPr>
        <p:grpSpPr>
          <a:xfrm>
            <a:off x="7025911" y="7489913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3481381A-1B85-4BCB-A73C-367C50FE5D28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3" name="TextBox 22">
              <a:extLst>
                <a:ext uri="{FF2B5EF4-FFF2-40B4-BE49-F238E27FC236}">
                  <a16:creationId xmlns:a16="http://schemas.microsoft.com/office/drawing/2014/main" id="{E8C6253B-0663-4BAC-8FAF-CAC1D1F49369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8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T Drugs"/>
                  <a:cs typeface="TT Drugs"/>
                  <a:sym typeface="TT Drugs"/>
                </a:rPr>
                <a:t>3</a:t>
              </a: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4AE0E81-80C5-4C99-BF54-7F509F543584}"/>
              </a:ext>
            </a:extLst>
          </p:cNvPr>
          <p:cNvGrpSpPr/>
          <p:nvPr/>
        </p:nvGrpSpPr>
        <p:grpSpPr>
          <a:xfrm>
            <a:off x="7025911" y="6633338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id="{8165326A-8300-49BD-B105-7441BF2FB4E9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6" name="TextBox 22">
              <a:extLst>
                <a:ext uri="{FF2B5EF4-FFF2-40B4-BE49-F238E27FC236}">
                  <a16:creationId xmlns:a16="http://schemas.microsoft.com/office/drawing/2014/main" id="{4B4C29F5-B8D9-4F65-A822-929AB6C9286C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8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T Drugs"/>
                  <a:cs typeface="TT Drugs"/>
                  <a:sym typeface="TT Drugs"/>
                </a:rPr>
                <a:t>2</a:t>
              </a:r>
            </a:p>
          </p:txBody>
        </p:sp>
      </p:grp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FD748DF-0CA8-4901-8934-65C5D6FBBD20}"/>
              </a:ext>
            </a:extLst>
          </p:cNvPr>
          <p:cNvSpPr txBox="1"/>
          <p:nvPr/>
        </p:nvSpPr>
        <p:spPr>
          <a:xfrm>
            <a:off x="7924800" y="5838839"/>
            <a:ext cx="5562600" cy="581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2800" b="1" i="0" u="none" strike="noStrike" kern="1200" cap="none" spc="29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/>
                <a:cs typeface="Times New Roman" panose="02020603050405020304" pitchFamily="18" charset="0"/>
                <a:sym typeface="Times New Roman"/>
              </a:rPr>
              <a:t>Competencias del vendedor</a:t>
            </a: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427ADBBC-892D-4D4C-A5C9-BF12104C5649}"/>
              </a:ext>
            </a:extLst>
          </p:cNvPr>
          <p:cNvGrpSpPr/>
          <p:nvPr/>
        </p:nvGrpSpPr>
        <p:grpSpPr>
          <a:xfrm>
            <a:off x="7025911" y="5805307"/>
            <a:ext cx="688176" cy="688605"/>
            <a:chOff x="6406877" y="9441171"/>
            <a:chExt cx="688176" cy="688605"/>
          </a:xfrm>
          <a:solidFill>
            <a:srgbClr val="002060"/>
          </a:solidFill>
        </p:grpSpPr>
        <p:sp>
          <p:nvSpPr>
            <p:cNvPr id="47" name="Freeform 21">
              <a:extLst>
                <a:ext uri="{FF2B5EF4-FFF2-40B4-BE49-F238E27FC236}">
                  <a16:creationId xmlns:a16="http://schemas.microsoft.com/office/drawing/2014/main" id="{D3043872-B290-4789-9BAC-7A67B7E8FF73}"/>
                </a:ext>
              </a:extLst>
            </p:cNvPr>
            <p:cNvSpPr/>
            <p:nvPr/>
          </p:nvSpPr>
          <p:spPr>
            <a:xfrm>
              <a:off x="6406877" y="9441171"/>
              <a:ext cx="688176" cy="68860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pFill/>
            <a:ln cap="sq">
              <a:noFill/>
              <a:prstDash val="solid"/>
              <a:miter/>
            </a:ln>
          </p:spPr>
        </p:sp>
        <p:sp>
          <p:nvSpPr>
            <p:cNvPr id="48" name="TextBox 22">
              <a:extLst>
                <a:ext uri="{FF2B5EF4-FFF2-40B4-BE49-F238E27FC236}">
                  <a16:creationId xmlns:a16="http://schemas.microsoft.com/office/drawing/2014/main" id="{66B0BB4E-CBC4-4924-A0F0-6D26828295E6}"/>
                </a:ext>
              </a:extLst>
            </p:cNvPr>
            <p:cNvSpPr txBox="1"/>
            <p:nvPr/>
          </p:nvSpPr>
          <p:spPr>
            <a:xfrm>
              <a:off x="6543766" y="9545842"/>
              <a:ext cx="381000" cy="459581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389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999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TT Drugs"/>
                  <a:cs typeface="TT Drugs"/>
                  <a:sym typeface="TT Drugs"/>
                </a:rPr>
                <a:t>1</a:t>
              </a:r>
            </a:p>
          </p:txBody>
        </p:sp>
      </p:grpSp>
      <p:sp>
        <p:nvSpPr>
          <p:cNvPr id="2" name="Diagrama de flujo: retraso 1">
            <a:extLst>
              <a:ext uri="{FF2B5EF4-FFF2-40B4-BE49-F238E27FC236}">
                <a16:creationId xmlns:a16="http://schemas.microsoft.com/office/drawing/2014/main" id="{E73E2EB4-3759-50B3-4016-2B7A57992322}"/>
              </a:ext>
            </a:extLst>
          </p:cNvPr>
          <p:cNvSpPr/>
          <p:nvPr/>
        </p:nvSpPr>
        <p:spPr>
          <a:xfrm>
            <a:off x="0" y="0"/>
            <a:ext cx="6371952" cy="10287000"/>
          </a:xfrm>
          <a:prstGeom prst="flowChartDelay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C999CC98-AF9B-F841-4A78-5767C135737A}"/>
              </a:ext>
            </a:extLst>
          </p:cNvPr>
          <p:cNvGrpSpPr/>
          <p:nvPr/>
        </p:nvGrpSpPr>
        <p:grpSpPr>
          <a:xfrm>
            <a:off x="533400" y="3983039"/>
            <a:ext cx="3340888" cy="3269517"/>
            <a:chOff x="11421499" y="303647"/>
            <a:chExt cx="3340888" cy="3269517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298F053D-6764-52C9-84DA-38A30FDE5ED1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lecha: cheurón 5">
              <a:extLst>
                <a:ext uri="{FF2B5EF4-FFF2-40B4-BE49-F238E27FC236}">
                  <a16:creationId xmlns:a16="http://schemas.microsoft.com/office/drawing/2014/main" id="{1B640F63-4E71-E6DA-B35D-6387D0FCEC75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Flecha: cheurón 6">
              <a:extLst>
                <a:ext uri="{FF2B5EF4-FFF2-40B4-BE49-F238E27FC236}">
                  <a16:creationId xmlns:a16="http://schemas.microsoft.com/office/drawing/2014/main" id="{4F9B9304-A465-AC5A-5A89-938483F1C35C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F98E3B10-F392-A05B-2579-8CFB63EFB01A}"/>
                </a:ext>
              </a:extLst>
            </p:cNvPr>
            <p:cNvSpPr txBox="1"/>
            <p:nvPr/>
          </p:nvSpPr>
          <p:spPr>
            <a:xfrm>
              <a:off x="11421499" y="1681214"/>
              <a:ext cx="334088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Entrenamiento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168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7"/>
    </mc:Choice>
    <mc:Fallback xmlns="">
      <p:transition spd="slow" advTm="275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B100D-671A-FF0A-85DB-E8B1D2F55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F66FBE11-21AD-054C-E4AB-A3831EF278CB}"/>
              </a:ext>
            </a:extLst>
          </p:cNvPr>
          <p:cNvSpPr/>
          <p:nvPr/>
        </p:nvSpPr>
        <p:spPr>
          <a:xfrm>
            <a:off x="-28074" y="22058"/>
            <a:ext cx="6371952" cy="10287000"/>
          </a:xfrm>
          <a:prstGeom prst="flowChartDelay">
            <a:avLst/>
          </a:prstGeom>
          <a:solidFill>
            <a:srgbClr val="F871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8C7DA22A-A570-960A-E535-00FC95731C7B}"/>
              </a:ext>
            </a:extLst>
          </p:cNvPr>
          <p:cNvSpPr/>
          <p:nvPr/>
        </p:nvSpPr>
        <p:spPr>
          <a:xfrm>
            <a:off x="490255" y="6406792"/>
            <a:ext cx="4818018" cy="1914444"/>
          </a:xfrm>
          <a:custGeom>
            <a:avLst/>
            <a:gdLst/>
            <a:ahLst/>
            <a:cxnLst/>
            <a:rect l="l" t="t" r="r" b="b"/>
            <a:pathLst>
              <a:path w="4818018" h="1914444">
                <a:moveTo>
                  <a:pt x="0" y="0"/>
                </a:moveTo>
                <a:lnTo>
                  <a:pt x="4818018" y="0"/>
                </a:lnTo>
                <a:lnTo>
                  <a:pt x="4818018" y="1914445"/>
                </a:lnTo>
                <a:lnTo>
                  <a:pt x="0" y="1914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D8BCF199-7451-AFC8-73F9-FDAE94E5130E}"/>
              </a:ext>
            </a:extLst>
          </p:cNvPr>
          <p:cNvGrpSpPr/>
          <p:nvPr/>
        </p:nvGrpSpPr>
        <p:grpSpPr>
          <a:xfrm>
            <a:off x="2103729" y="3603115"/>
            <a:ext cx="3340888" cy="3269517"/>
            <a:chOff x="11421499" y="303647"/>
            <a:chExt cx="3340888" cy="3269517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423C8A4B-6918-E29E-6400-065C4971F296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B99036C3-A8B0-79A1-1662-04DD2574622D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lecha: cheurón 27">
              <a:extLst>
                <a:ext uri="{FF2B5EF4-FFF2-40B4-BE49-F238E27FC236}">
                  <a16:creationId xmlns:a16="http://schemas.microsoft.com/office/drawing/2014/main" id="{98EB295B-DBAB-B31D-F05C-94F7C18093AA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3C2D5FF-EE68-4503-9A1D-0EE6292FD75D}"/>
                </a:ext>
              </a:extLst>
            </p:cNvPr>
            <p:cNvSpPr txBox="1"/>
            <p:nvPr/>
          </p:nvSpPr>
          <p:spPr>
            <a:xfrm>
              <a:off x="11421499" y="1682755"/>
              <a:ext cx="334088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Coaching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Rounded Rectangle 57">
            <a:extLst>
              <a:ext uri="{FF2B5EF4-FFF2-40B4-BE49-F238E27FC236}">
                <a16:creationId xmlns:a16="http://schemas.microsoft.com/office/drawing/2014/main" id="{E7CE8A92-94BA-3272-A6A6-C308D5D39C45}"/>
              </a:ext>
            </a:extLst>
          </p:cNvPr>
          <p:cNvSpPr/>
          <p:nvPr/>
        </p:nvSpPr>
        <p:spPr>
          <a:xfrm>
            <a:off x="3407392" y="3848101"/>
            <a:ext cx="859808" cy="963900"/>
          </a:xfrm>
          <a:custGeom>
            <a:avLst/>
            <a:gdLst/>
            <a:ahLst/>
            <a:cxnLst/>
            <a:rect l="0" t="0" r="0" b="0"/>
            <a:pathLst>
              <a:path w="308610" h="318611">
                <a:moveTo>
                  <a:pt x="78581" y="71437"/>
                </a:moveTo>
                <a:cubicBezTo>
                  <a:pt x="98308" y="71437"/>
                  <a:pt x="114299" y="55445"/>
                  <a:pt x="114299" y="35718"/>
                </a:cubicBezTo>
                <a:cubicBezTo>
                  <a:pt x="114299" y="15991"/>
                  <a:pt x="98308" y="0"/>
                  <a:pt x="78581" y="0"/>
                </a:cubicBezTo>
                <a:cubicBezTo>
                  <a:pt x="58854" y="0"/>
                  <a:pt x="42862" y="15991"/>
                  <a:pt x="42862" y="35718"/>
                </a:cubicBezTo>
                <a:cubicBezTo>
                  <a:pt x="42862" y="55445"/>
                  <a:pt x="58854" y="71437"/>
                  <a:pt x="78581" y="71437"/>
                </a:cubicBezTo>
                <a:close/>
                <a:moveTo>
                  <a:pt x="0" y="232886"/>
                </a:moveTo>
                <a:lnTo>
                  <a:pt x="0" y="148589"/>
                </a:lnTo>
                <a:cubicBezTo>
                  <a:pt x="0" y="114299"/>
                  <a:pt x="22859" y="84296"/>
                  <a:pt x="57149" y="80009"/>
                </a:cubicBezTo>
                <a:cubicBezTo>
                  <a:pt x="84296" y="75723"/>
                  <a:pt x="104298" y="88582"/>
                  <a:pt x="122872" y="104298"/>
                </a:cubicBezTo>
                <a:cubicBezTo>
                  <a:pt x="142875" y="120015"/>
                  <a:pt x="155734" y="128587"/>
                  <a:pt x="164306" y="140017"/>
                </a:cubicBezTo>
                <a:cubicBezTo>
                  <a:pt x="171450" y="150018"/>
                  <a:pt x="170021" y="162877"/>
                  <a:pt x="160020" y="170021"/>
                </a:cubicBezTo>
                <a:cubicBezTo>
                  <a:pt x="150019" y="177164"/>
                  <a:pt x="138589" y="174307"/>
                  <a:pt x="130016" y="167163"/>
                </a:cubicBezTo>
                <a:cubicBezTo>
                  <a:pt x="117157" y="155733"/>
                  <a:pt x="84296" y="134302"/>
                  <a:pt x="84296" y="134302"/>
                </a:cubicBezTo>
                <a:lnTo>
                  <a:pt x="84296" y="232886"/>
                </a:lnTo>
                <a:moveTo>
                  <a:pt x="242886" y="157162"/>
                </a:moveTo>
                <a:cubicBezTo>
                  <a:pt x="262614" y="157162"/>
                  <a:pt x="278605" y="141170"/>
                  <a:pt x="278605" y="121443"/>
                </a:cubicBezTo>
                <a:cubicBezTo>
                  <a:pt x="278605" y="101716"/>
                  <a:pt x="262614" y="85725"/>
                  <a:pt x="242886" y="85725"/>
                </a:cubicBezTo>
                <a:cubicBezTo>
                  <a:pt x="223160" y="85725"/>
                  <a:pt x="207169" y="101716"/>
                  <a:pt x="207169" y="121443"/>
                </a:cubicBezTo>
                <a:cubicBezTo>
                  <a:pt x="207169" y="141170"/>
                  <a:pt x="223160" y="157162"/>
                  <a:pt x="242886" y="157162"/>
                </a:cubicBezTo>
                <a:close/>
                <a:moveTo>
                  <a:pt x="280034" y="318611"/>
                </a:moveTo>
                <a:cubicBezTo>
                  <a:pt x="280034" y="318611"/>
                  <a:pt x="282893" y="314325"/>
                  <a:pt x="282893" y="301466"/>
                </a:cubicBezTo>
                <a:cubicBezTo>
                  <a:pt x="282893" y="288607"/>
                  <a:pt x="270034" y="268604"/>
                  <a:pt x="250031" y="268604"/>
                </a:cubicBezTo>
                <a:lnTo>
                  <a:pt x="211455" y="268604"/>
                </a:lnTo>
                <a:lnTo>
                  <a:pt x="211455" y="242887"/>
                </a:lnTo>
                <a:cubicBezTo>
                  <a:pt x="211455" y="230028"/>
                  <a:pt x="227171" y="220027"/>
                  <a:pt x="241459" y="234314"/>
                </a:cubicBezTo>
                <a:lnTo>
                  <a:pt x="267176" y="264318"/>
                </a:lnTo>
                <a:cubicBezTo>
                  <a:pt x="274320" y="272891"/>
                  <a:pt x="288608" y="274320"/>
                  <a:pt x="297180" y="267176"/>
                </a:cubicBezTo>
                <a:cubicBezTo>
                  <a:pt x="307181" y="260032"/>
                  <a:pt x="308610" y="245745"/>
                  <a:pt x="301466" y="237172"/>
                </a:cubicBezTo>
                <a:cubicBezTo>
                  <a:pt x="292894" y="225742"/>
                  <a:pt x="281464" y="211455"/>
                  <a:pt x="268605" y="194310"/>
                </a:cubicBezTo>
                <a:cubicBezTo>
                  <a:pt x="254318" y="174307"/>
                  <a:pt x="230029" y="162877"/>
                  <a:pt x="202883" y="165735"/>
                </a:cubicBezTo>
                <a:cubicBezTo>
                  <a:pt x="170021" y="171450"/>
                  <a:pt x="145733" y="201453"/>
                  <a:pt x="145733" y="234314"/>
                </a:cubicBezTo>
                <a:lnTo>
                  <a:pt x="145733" y="280035"/>
                </a:lnTo>
                <a:cubicBezTo>
                  <a:pt x="145733" y="301466"/>
                  <a:pt x="162878" y="318611"/>
                  <a:pt x="184309" y="318611"/>
                </a:cubicBezTo>
                <a:lnTo>
                  <a:pt x="217170" y="318611"/>
                </a:lnTo>
              </a:path>
            </a:pathLst>
          </a:custGeom>
          <a:solidFill>
            <a:schemeClr val="tx1"/>
          </a:solidFill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A64A49C-7AE1-4F33-4CD1-00390D609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4" b="7724"/>
          <a:stretch>
            <a:fillRect/>
          </a:stretch>
        </p:blipFill>
        <p:spPr>
          <a:xfrm>
            <a:off x="6553200" y="2735663"/>
            <a:ext cx="11415883" cy="6408000"/>
          </a:xfrm>
          <a:prstGeom prst="rect">
            <a:avLst/>
          </a:prstGeom>
        </p:spPr>
      </p:pic>
      <p:sp>
        <p:nvSpPr>
          <p:cNvPr id="7" name="TextBox 15">
            <a:extLst>
              <a:ext uri="{FF2B5EF4-FFF2-40B4-BE49-F238E27FC236}">
                <a16:creationId xmlns:a16="http://schemas.microsoft.com/office/drawing/2014/main" id="{B079C82E-8E00-D10E-E34E-87F9F2155F71}"/>
              </a:ext>
            </a:extLst>
          </p:cNvPr>
          <p:cNvSpPr txBox="1"/>
          <p:nvPr/>
        </p:nvSpPr>
        <p:spPr>
          <a:xfrm>
            <a:off x="6927141" y="1409700"/>
            <a:ext cx="106680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haroni" panose="02010803020104030203" pitchFamily="2" charset="-79"/>
                <a:ea typeface="Unbounded Bold" pitchFamily="34" charset="-122"/>
                <a:cs typeface="Aharoni" panose="02010803020104030203" pitchFamily="2" charset="-79"/>
              </a:rPr>
              <a:t>Modalidades: </a:t>
            </a:r>
            <a:endParaRPr kumimoji="0" lang="es-BO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5301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B2D41-ACBB-4C50-E171-351C63607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5">
            <a:extLst>
              <a:ext uri="{FF2B5EF4-FFF2-40B4-BE49-F238E27FC236}">
                <a16:creationId xmlns:a16="http://schemas.microsoft.com/office/drawing/2014/main" id="{171F66AF-FC43-0041-BCF2-A948DE20067D}"/>
              </a:ext>
            </a:extLst>
          </p:cNvPr>
          <p:cNvSpPr txBox="1"/>
          <p:nvPr/>
        </p:nvSpPr>
        <p:spPr>
          <a:xfrm>
            <a:off x="8153400" y="1245771"/>
            <a:ext cx="899176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BO" sz="4800" dirty="0">
                <a:solidFill>
                  <a:srgbClr val="002060"/>
                </a:solidFill>
                <a:latin typeface="Aharoni" panose="02010803020104030203" pitchFamily="2" charset="-79"/>
                <a:ea typeface="Unbounded Bold" pitchFamily="34" charset="-122"/>
                <a:cs typeface="Aharoni" panose="02010803020104030203" pitchFamily="2" charset="-79"/>
              </a:rPr>
              <a:t>Tres Pilares de Dirección </a:t>
            </a:r>
            <a:endParaRPr kumimoji="0" lang="es-BO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DF98EA9-9D49-9B8F-6E96-3B242FF0E2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58" b="5021"/>
          <a:stretch>
            <a:fillRect/>
          </a:stretch>
        </p:blipFill>
        <p:spPr>
          <a:xfrm>
            <a:off x="5824576" y="2320047"/>
            <a:ext cx="11973169" cy="7478788"/>
          </a:xfrm>
          <a:prstGeom prst="rect">
            <a:avLst/>
          </a:prstGeom>
        </p:spPr>
      </p:pic>
      <p:sp>
        <p:nvSpPr>
          <p:cNvPr id="7" name="Diagrama de flujo: retraso 6">
            <a:extLst>
              <a:ext uri="{FF2B5EF4-FFF2-40B4-BE49-F238E27FC236}">
                <a16:creationId xmlns:a16="http://schemas.microsoft.com/office/drawing/2014/main" id="{27941689-FD19-69B7-0181-B47370ECD6EF}"/>
              </a:ext>
            </a:extLst>
          </p:cNvPr>
          <p:cNvSpPr/>
          <p:nvPr/>
        </p:nvSpPr>
        <p:spPr>
          <a:xfrm>
            <a:off x="-28074" y="22058"/>
            <a:ext cx="6371952" cy="10287000"/>
          </a:xfrm>
          <a:prstGeom prst="flowChartDelay">
            <a:avLst/>
          </a:prstGeom>
          <a:solidFill>
            <a:srgbClr val="FC8E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80A4ACE5-D0C6-C1BE-E3C7-F668403CB989}"/>
              </a:ext>
            </a:extLst>
          </p:cNvPr>
          <p:cNvSpPr/>
          <p:nvPr/>
        </p:nvSpPr>
        <p:spPr>
          <a:xfrm>
            <a:off x="490255" y="6406792"/>
            <a:ext cx="4818018" cy="1914444"/>
          </a:xfrm>
          <a:custGeom>
            <a:avLst/>
            <a:gdLst/>
            <a:ahLst/>
            <a:cxnLst/>
            <a:rect l="l" t="t" r="r" b="b"/>
            <a:pathLst>
              <a:path w="4818018" h="1914444">
                <a:moveTo>
                  <a:pt x="0" y="0"/>
                </a:moveTo>
                <a:lnTo>
                  <a:pt x="4818018" y="0"/>
                </a:lnTo>
                <a:lnTo>
                  <a:pt x="4818018" y="1914445"/>
                </a:lnTo>
                <a:lnTo>
                  <a:pt x="0" y="19144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C9ACBD2A-169C-81D4-1ADE-F1E30BA45923}"/>
              </a:ext>
            </a:extLst>
          </p:cNvPr>
          <p:cNvGrpSpPr/>
          <p:nvPr/>
        </p:nvGrpSpPr>
        <p:grpSpPr>
          <a:xfrm>
            <a:off x="2103729" y="3603115"/>
            <a:ext cx="3340888" cy="3269517"/>
            <a:chOff x="11421499" y="303647"/>
            <a:chExt cx="3340888" cy="3269517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644C9B98-1B3A-F6D6-D43F-A744EF396028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lecha: cheurón 10">
              <a:extLst>
                <a:ext uri="{FF2B5EF4-FFF2-40B4-BE49-F238E27FC236}">
                  <a16:creationId xmlns:a16="http://schemas.microsoft.com/office/drawing/2014/main" id="{DFADA652-2094-4462-E8E2-ADA2012482E0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lecha: cheurón 11">
              <a:extLst>
                <a:ext uri="{FF2B5EF4-FFF2-40B4-BE49-F238E27FC236}">
                  <a16:creationId xmlns:a16="http://schemas.microsoft.com/office/drawing/2014/main" id="{D323C8EC-C7BA-3559-85FF-0A3618D5EBA0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438BEE45-322B-13F4-BEA7-665DA2AD8057}"/>
                </a:ext>
              </a:extLst>
            </p:cNvPr>
            <p:cNvSpPr txBox="1"/>
            <p:nvPr/>
          </p:nvSpPr>
          <p:spPr>
            <a:xfrm>
              <a:off x="11421499" y="1682755"/>
              <a:ext cx="3340888" cy="107721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MX" sz="3200" b="1" dirty="0">
                  <a:solidFill>
                    <a:prstClr val="white"/>
                  </a:solidFill>
                  <a:latin typeface="Calibri"/>
                </a:rPr>
                <a:t>Gestión del Clima Emocional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Rounded Rectangle 51">
            <a:extLst>
              <a:ext uri="{FF2B5EF4-FFF2-40B4-BE49-F238E27FC236}">
                <a16:creationId xmlns:a16="http://schemas.microsoft.com/office/drawing/2014/main" id="{E20ABD5A-1C85-1DB6-9C26-A0D1FF38D991}"/>
              </a:ext>
            </a:extLst>
          </p:cNvPr>
          <p:cNvSpPr/>
          <p:nvPr/>
        </p:nvSpPr>
        <p:spPr>
          <a:xfrm>
            <a:off x="3355073" y="3901865"/>
            <a:ext cx="838199" cy="862972"/>
          </a:xfrm>
          <a:custGeom>
            <a:avLst/>
            <a:gdLst/>
            <a:ahLst/>
            <a:cxnLst/>
            <a:rect l="0" t="0" r="0" b="0"/>
            <a:pathLst>
              <a:path w="328612" h="328612">
                <a:moveTo>
                  <a:pt x="32146" y="232171"/>
                </a:moveTo>
                <a:cubicBezTo>
                  <a:pt x="32146" y="249926"/>
                  <a:pt x="46539" y="264318"/>
                  <a:pt x="64293" y="264318"/>
                </a:cubicBezTo>
                <a:cubicBezTo>
                  <a:pt x="82047" y="264318"/>
                  <a:pt x="96440" y="249926"/>
                  <a:pt x="96440" y="232171"/>
                </a:cubicBezTo>
                <a:cubicBezTo>
                  <a:pt x="96440" y="214417"/>
                  <a:pt x="82047" y="200025"/>
                  <a:pt x="64293" y="200025"/>
                </a:cubicBezTo>
                <a:cubicBezTo>
                  <a:pt x="46539" y="200025"/>
                  <a:pt x="32146" y="214417"/>
                  <a:pt x="32146" y="232171"/>
                </a:cubicBezTo>
                <a:close/>
                <a:moveTo>
                  <a:pt x="128587" y="328612"/>
                </a:moveTo>
                <a:cubicBezTo>
                  <a:pt x="121093" y="299222"/>
                  <a:pt x="94623" y="278656"/>
                  <a:pt x="64293" y="278656"/>
                </a:cubicBezTo>
                <a:cubicBezTo>
                  <a:pt x="33963" y="278656"/>
                  <a:pt x="7494" y="299222"/>
                  <a:pt x="0" y="328612"/>
                </a:cubicBezTo>
                <a:moveTo>
                  <a:pt x="232171" y="232171"/>
                </a:moveTo>
                <a:cubicBezTo>
                  <a:pt x="232171" y="249926"/>
                  <a:pt x="246564" y="264318"/>
                  <a:pt x="264318" y="264318"/>
                </a:cubicBezTo>
                <a:cubicBezTo>
                  <a:pt x="282072" y="264318"/>
                  <a:pt x="296465" y="249926"/>
                  <a:pt x="296465" y="232171"/>
                </a:cubicBezTo>
                <a:cubicBezTo>
                  <a:pt x="296465" y="214417"/>
                  <a:pt x="282072" y="200025"/>
                  <a:pt x="264318" y="200025"/>
                </a:cubicBezTo>
                <a:cubicBezTo>
                  <a:pt x="246564" y="200025"/>
                  <a:pt x="232171" y="214417"/>
                  <a:pt x="232171" y="232171"/>
                </a:cubicBezTo>
                <a:close/>
                <a:moveTo>
                  <a:pt x="200025" y="328612"/>
                </a:moveTo>
                <a:cubicBezTo>
                  <a:pt x="207519" y="299222"/>
                  <a:pt x="233988" y="278656"/>
                  <a:pt x="264318" y="278656"/>
                </a:cubicBezTo>
                <a:cubicBezTo>
                  <a:pt x="294648" y="278656"/>
                  <a:pt x="321118" y="299222"/>
                  <a:pt x="328612" y="328612"/>
                </a:cubicBezTo>
                <a:moveTo>
                  <a:pt x="132159" y="217884"/>
                </a:moveTo>
                <a:cubicBezTo>
                  <a:pt x="132159" y="235638"/>
                  <a:pt x="146552" y="250031"/>
                  <a:pt x="164306" y="250031"/>
                </a:cubicBezTo>
                <a:cubicBezTo>
                  <a:pt x="182060" y="250031"/>
                  <a:pt x="196453" y="235638"/>
                  <a:pt x="196453" y="217884"/>
                </a:cubicBezTo>
                <a:cubicBezTo>
                  <a:pt x="196453" y="200130"/>
                  <a:pt x="182060" y="185737"/>
                  <a:pt x="164306" y="185737"/>
                </a:cubicBezTo>
                <a:cubicBezTo>
                  <a:pt x="146552" y="185737"/>
                  <a:pt x="132159" y="200130"/>
                  <a:pt x="132159" y="217884"/>
                </a:cubicBezTo>
                <a:close/>
                <a:moveTo>
                  <a:pt x="220241" y="295651"/>
                </a:moveTo>
                <a:cubicBezTo>
                  <a:pt x="208272" y="276248"/>
                  <a:pt x="187103" y="264434"/>
                  <a:pt x="164306" y="264434"/>
                </a:cubicBezTo>
                <a:cubicBezTo>
                  <a:pt x="141508" y="264434"/>
                  <a:pt x="120339" y="276248"/>
                  <a:pt x="108370" y="295651"/>
                </a:cubicBezTo>
                <a:moveTo>
                  <a:pt x="100012" y="0"/>
                </a:moveTo>
                <a:lnTo>
                  <a:pt x="78581" y="21431"/>
                </a:lnTo>
                <a:moveTo>
                  <a:pt x="78581" y="0"/>
                </a:moveTo>
                <a:lnTo>
                  <a:pt x="100012" y="21431"/>
                </a:lnTo>
                <a:moveTo>
                  <a:pt x="242887" y="14287"/>
                </a:moveTo>
                <a:lnTo>
                  <a:pt x="221456" y="35718"/>
                </a:lnTo>
                <a:moveTo>
                  <a:pt x="221456" y="14287"/>
                </a:moveTo>
                <a:lnTo>
                  <a:pt x="242887" y="35718"/>
                </a:lnTo>
                <a:moveTo>
                  <a:pt x="314325" y="71437"/>
                </a:moveTo>
                <a:lnTo>
                  <a:pt x="292893" y="92868"/>
                </a:lnTo>
                <a:moveTo>
                  <a:pt x="292893" y="71437"/>
                </a:moveTo>
                <a:lnTo>
                  <a:pt x="314325" y="92868"/>
                </a:lnTo>
                <a:moveTo>
                  <a:pt x="35718" y="50006"/>
                </a:moveTo>
                <a:lnTo>
                  <a:pt x="14287" y="71437"/>
                </a:lnTo>
                <a:moveTo>
                  <a:pt x="14287" y="50006"/>
                </a:moveTo>
                <a:lnTo>
                  <a:pt x="35718" y="71437"/>
                </a:lnTo>
                <a:moveTo>
                  <a:pt x="212026" y="150418"/>
                </a:moveTo>
                <a:cubicBezTo>
                  <a:pt x="223493" y="121757"/>
                  <a:pt x="245079" y="98300"/>
                  <a:pt x="272691" y="84496"/>
                </a:cubicBezTo>
                <a:moveTo>
                  <a:pt x="121443" y="21431"/>
                </a:moveTo>
                <a:lnTo>
                  <a:pt x="127073" y="24288"/>
                </a:lnTo>
                <a:cubicBezTo>
                  <a:pt x="159250" y="40368"/>
                  <a:pt x="181263" y="71464"/>
                  <a:pt x="185737" y="107156"/>
                </a:cubicBezTo>
                <a:lnTo>
                  <a:pt x="185737" y="107156"/>
                </a:lnTo>
                <a:moveTo>
                  <a:pt x="64293" y="64293"/>
                </a:moveTo>
                <a:lnTo>
                  <a:pt x="64293" y="64293"/>
                </a:lnTo>
                <a:cubicBezTo>
                  <a:pt x="108654" y="73161"/>
                  <a:pt x="145175" y="104531"/>
                  <a:pt x="160634" y="147046"/>
                </a:cubicBezTo>
                <a:lnTo>
                  <a:pt x="164306" y="157162"/>
                </a:lnTo>
              </a:path>
            </a:pathLst>
          </a:custGeom>
          <a:solidFill>
            <a:schemeClr val="tx1"/>
          </a:solidFill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75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399C2-EBC7-36C0-35DE-54F8F63E9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97542E4C-D464-6415-4297-2FAED809846A}"/>
              </a:ext>
            </a:extLst>
          </p:cNvPr>
          <p:cNvSpPr/>
          <p:nvPr/>
        </p:nvSpPr>
        <p:spPr>
          <a:xfrm>
            <a:off x="-28074" y="22058"/>
            <a:ext cx="6371952" cy="10287000"/>
          </a:xfrm>
          <a:prstGeom prst="flowChartDelay">
            <a:avLst/>
          </a:prstGeom>
          <a:solidFill>
            <a:srgbClr val="FC8E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B4E212E2-FBCB-8762-6A62-457EA7A8A567}"/>
              </a:ext>
            </a:extLst>
          </p:cNvPr>
          <p:cNvSpPr/>
          <p:nvPr/>
        </p:nvSpPr>
        <p:spPr>
          <a:xfrm>
            <a:off x="490255" y="6406792"/>
            <a:ext cx="4818018" cy="1914444"/>
          </a:xfrm>
          <a:custGeom>
            <a:avLst/>
            <a:gdLst/>
            <a:ahLst/>
            <a:cxnLst/>
            <a:rect l="l" t="t" r="r" b="b"/>
            <a:pathLst>
              <a:path w="4818018" h="1914444">
                <a:moveTo>
                  <a:pt x="0" y="0"/>
                </a:moveTo>
                <a:lnTo>
                  <a:pt x="4818018" y="0"/>
                </a:lnTo>
                <a:lnTo>
                  <a:pt x="4818018" y="1914445"/>
                </a:lnTo>
                <a:lnTo>
                  <a:pt x="0" y="1914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C9CB33DC-259E-11AC-2C3B-B871D6145DC3}"/>
              </a:ext>
            </a:extLst>
          </p:cNvPr>
          <p:cNvGrpSpPr/>
          <p:nvPr/>
        </p:nvGrpSpPr>
        <p:grpSpPr>
          <a:xfrm>
            <a:off x="2103729" y="3603115"/>
            <a:ext cx="3340888" cy="3269517"/>
            <a:chOff x="11421499" y="303647"/>
            <a:chExt cx="3340888" cy="3269517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C6B299D4-7E83-FD1A-04DF-D67C6E9F9036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06493758-FD97-B31A-155D-1E34ACB311F9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lecha: cheurón 27">
              <a:extLst>
                <a:ext uri="{FF2B5EF4-FFF2-40B4-BE49-F238E27FC236}">
                  <a16:creationId xmlns:a16="http://schemas.microsoft.com/office/drawing/2014/main" id="{214B8371-041A-0B9A-56EA-EA3E31BE8A44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08BB83C9-B979-DB77-C138-918EC38347B1}"/>
                </a:ext>
              </a:extLst>
            </p:cNvPr>
            <p:cNvSpPr txBox="1"/>
            <p:nvPr/>
          </p:nvSpPr>
          <p:spPr>
            <a:xfrm>
              <a:off x="11421499" y="1682755"/>
              <a:ext cx="3340888" cy="107721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MX" sz="3200" b="1" dirty="0">
                  <a:solidFill>
                    <a:prstClr val="white"/>
                  </a:solidFill>
                  <a:latin typeface="Calibri"/>
                </a:rPr>
                <a:t>Gestión del Clima Emocional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03F113F7-F3A2-3C55-E282-39FB80A8F6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2" b="4644"/>
          <a:stretch/>
        </p:blipFill>
        <p:spPr>
          <a:xfrm>
            <a:off x="6862207" y="1339255"/>
            <a:ext cx="9913866" cy="8842846"/>
          </a:xfrm>
          <a:prstGeom prst="rect">
            <a:avLst/>
          </a:prstGeom>
        </p:spPr>
      </p:pic>
      <p:sp>
        <p:nvSpPr>
          <p:cNvPr id="4" name="TextBox 15">
            <a:extLst>
              <a:ext uri="{FF2B5EF4-FFF2-40B4-BE49-F238E27FC236}">
                <a16:creationId xmlns:a16="http://schemas.microsoft.com/office/drawing/2014/main" id="{7F0326A0-E0A0-D877-C6A2-429C1628EBCC}"/>
              </a:ext>
            </a:extLst>
          </p:cNvPr>
          <p:cNvSpPr txBox="1"/>
          <p:nvPr/>
        </p:nvSpPr>
        <p:spPr>
          <a:xfrm>
            <a:off x="6610124" y="600591"/>
            <a:ext cx="106680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haroni" panose="02010803020104030203" pitchFamily="2" charset="-79"/>
                <a:ea typeface="Unbounded Bold" pitchFamily="34" charset="-122"/>
                <a:cs typeface="Aharoni" panose="02010803020104030203" pitchFamily="2" charset="-79"/>
              </a:rPr>
              <a:t>Enfoque Psicológico Organizacional</a:t>
            </a:r>
            <a:endParaRPr kumimoji="0" lang="es-BO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Rounded Rectangle 51">
            <a:extLst>
              <a:ext uri="{FF2B5EF4-FFF2-40B4-BE49-F238E27FC236}">
                <a16:creationId xmlns:a16="http://schemas.microsoft.com/office/drawing/2014/main" id="{527678C1-819F-AA48-8308-A2E0EF0283C6}"/>
              </a:ext>
            </a:extLst>
          </p:cNvPr>
          <p:cNvSpPr/>
          <p:nvPr/>
        </p:nvSpPr>
        <p:spPr>
          <a:xfrm>
            <a:off x="3355073" y="3901865"/>
            <a:ext cx="838199" cy="862972"/>
          </a:xfrm>
          <a:custGeom>
            <a:avLst/>
            <a:gdLst/>
            <a:ahLst/>
            <a:cxnLst/>
            <a:rect l="0" t="0" r="0" b="0"/>
            <a:pathLst>
              <a:path w="328612" h="328612">
                <a:moveTo>
                  <a:pt x="32146" y="232171"/>
                </a:moveTo>
                <a:cubicBezTo>
                  <a:pt x="32146" y="249926"/>
                  <a:pt x="46539" y="264318"/>
                  <a:pt x="64293" y="264318"/>
                </a:cubicBezTo>
                <a:cubicBezTo>
                  <a:pt x="82047" y="264318"/>
                  <a:pt x="96440" y="249926"/>
                  <a:pt x="96440" y="232171"/>
                </a:cubicBezTo>
                <a:cubicBezTo>
                  <a:pt x="96440" y="214417"/>
                  <a:pt x="82047" y="200025"/>
                  <a:pt x="64293" y="200025"/>
                </a:cubicBezTo>
                <a:cubicBezTo>
                  <a:pt x="46539" y="200025"/>
                  <a:pt x="32146" y="214417"/>
                  <a:pt x="32146" y="232171"/>
                </a:cubicBezTo>
                <a:close/>
                <a:moveTo>
                  <a:pt x="128587" y="328612"/>
                </a:moveTo>
                <a:cubicBezTo>
                  <a:pt x="121093" y="299222"/>
                  <a:pt x="94623" y="278656"/>
                  <a:pt x="64293" y="278656"/>
                </a:cubicBezTo>
                <a:cubicBezTo>
                  <a:pt x="33963" y="278656"/>
                  <a:pt x="7494" y="299222"/>
                  <a:pt x="0" y="328612"/>
                </a:cubicBezTo>
                <a:moveTo>
                  <a:pt x="232171" y="232171"/>
                </a:moveTo>
                <a:cubicBezTo>
                  <a:pt x="232171" y="249926"/>
                  <a:pt x="246564" y="264318"/>
                  <a:pt x="264318" y="264318"/>
                </a:cubicBezTo>
                <a:cubicBezTo>
                  <a:pt x="282072" y="264318"/>
                  <a:pt x="296465" y="249926"/>
                  <a:pt x="296465" y="232171"/>
                </a:cubicBezTo>
                <a:cubicBezTo>
                  <a:pt x="296465" y="214417"/>
                  <a:pt x="282072" y="200025"/>
                  <a:pt x="264318" y="200025"/>
                </a:cubicBezTo>
                <a:cubicBezTo>
                  <a:pt x="246564" y="200025"/>
                  <a:pt x="232171" y="214417"/>
                  <a:pt x="232171" y="232171"/>
                </a:cubicBezTo>
                <a:close/>
                <a:moveTo>
                  <a:pt x="200025" y="328612"/>
                </a:moveTo>
                <a:cubicBezTo>
                  <a:pt x="207519" y="299222"/>
                  <a:pt x="233988" y="278656"/>
                  <a:pt x="264318" y="278656"/>
                </a:cubicBezTo>
                <a:cubicBezTo>
                  <a:pt x="294648" y="278656"/>
                  <a:pt x="321118" y="299222"/>
                  <a:pt x="328612" y="328612"/>
                </a:cubicBezTo>
                <a:moveTo>
                  <a:pt x="132159" y="217884"/>
                </a:moveTo>
                <a:cubicBezTo>
                  <a:pt x="132159" y="235638"/>
                  <a:pt x="146552" y="250031"/>
                  <a:pt x="164306" y="250031"/>
                </a:cubicBezTo>
                <a:cubicBezTo>
                  <a:pt x="182060" y="250031"/>
                  <a:pt x="196453" y="235638"/>
                  <a:pt x="196453" y="217884"/>
                </a:cubicBezTo>
                <a:cubicBezTo>
                  <a:pt x="196453" y="200130"/>
                  <a:pt x="182060" y="185737"/>
                  <a:pt x="164306" y="185737"/>
                </a:cubicBezTo>
                <a:cubicBezTo>
                  <a:pt x="146552" y="185737"/>
                  <a:pt x="132159" y="200130"/>
                  <a:pt x="132159" y="217884"/>
                </a:cubicBezTo>
                <a:close/>
                <a:moveTo>
                  <a:pt x="220241" y="295651"/>
                </a:moveTo>
                <a:cubicBezTo>
                  <a:pt x="208272" y="276248"/>
                  <a:pt x="187103" y="264434"/>
                  <a:pt x="164306" y="264434"/>
                </a:cubicBezTo>
                <a:cubicBezTo>
                  <a:pt x="141508" y="264434"/>
                  <a:pt x="120339" y="276248"/>
                  <a:pt x="108370" y="295651"/>
                </a:cubicBezTo>
                <a:moveTo>
                  <a:pt x="100012" y="0"/>
                </a:moveTo>
                <a:lnTo>
                  <a:pt x="78581" y="21431"/>
                </a:lnTo>
                <a:moveTo>
                  <a:pt x="78581" y="0"/>
                </a:moveTo>
                <a:lnTo>
                  <a:pt x="100012" y="21431"/>
                </a:lnTo>
                <a:moveTo>
                  <a:pt x="242887" y="14287"/>
                </a:moveTo>
                <a:lnTo>
                  <a:pt x="221456" y="35718"/>
                </a:lnTo>
                <a:moveTo>
                  <a:pt x="221456" y="14287"/>
                </a:moveTo>
                <a:lnTo>
                  <a:pt x="242887" y="35718"/>
                </a:lnTo>
                <a:moveTo>
                  <a:pt x="314325" y="71437"/>
                </a:moveTo>
                <a:lnTo>
                  <a:pt x="292893" y="92868"/>
                </a:lnTo>
                <a:moveTo>
                  <a:pt x="292893" y="71437"/>
                </a:moveTo>
                <a:lnTo>
                  <a:pt x="314325" y="92868"/>
                </a:lnTo>
                <a:moveTo>
                  <a:pt x="35718" y="50006"/>
                </a:moveTo>
                <a:lnTo>
                  <a:pt x="14287" y="71437"/>
                </a:lnTo>
                <a:moveTo>
                  <a:pt x="14287" y="50006"/>
                </a:moveTo>
                <a:lnTo>
                  <a:pt x="35718" y="71437"/>
                </a:lnTo>
                <a:moveTo>
                  <a:pt x="212026" y="150418"/>
                </a:moveTo>
                <a:cubicBezTo>
                  <a:pt x="223493" y="121757"/>
                  <a:pt x="245079" y="98300"/>
                  <a:pt x="272691" y="84496"/>
                </a:cubicBezTo>
                <a:moveTo>
                  <a:pt x="121443" y="21431"/>
                </a:moveTo>
                <a:lnTo>
                  <a:pt x="127073" y="24288"/>
                </a:lnTo>
                <a:cubicBezTo>
                  <a:pt x="159250" y="40368"/>
                  <a:pt x="181263" y="71464"/>
                  <a:pt x="185737" y="107156"/>
                </a:cubicBezTo>
                <a:lnTo>
                  <a:pt x="185737" y="107156"/>
                </a:lnTo>
                <a:moveTo>
                  <a:pt x="64293" y="64293"/>
                </a:moveTo>
                <a:lnTo>
                  <a:pt x="64293" y="64293"/>
                </a:lnTo>
                <a:cubicBezTo>
                  <a:pt x="108654" y="73161"/>
                  <a:pt x="145175" y="104531"/>
                  <a:pt x="160634" y="147046"/>
                </a:cubicBezTo>
                <a:lnTo>
                  <a:pt x="164306" y="157162"/>
                </a:lnTo>
              </a:path>
            </a:pathLst>
          </a:custGeom>
          <a:solidFill>
            <a:schemeClr val="tx1"/>
          </a:solidFill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19BD7-6F18-A056-EB64-EDFC348C3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81848250-D283-90AA-1154-E3ED612B6E32}"/>
              </a:ext>
            </a:extLst>
          </p:cNvPr>
          <p:cNvSpPr/>
          <p:nvPr/>
        </p:nvSpPr>
        <p:spPr>
          <a:xfrm>
            <a:off x="-28074" y="22058"/>
            <a:ext cx="6371952" cy="10287000"/>
          </a:xfrm>
          <a:prstGeom prst="flowChartDelay">
            <a:avLst/>
          </a:prstGeom>
          <a:solidFill>
            <a:srgbClr val="B5EF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36C8CD47-71D0-DF75-A958-7F575AE1E8F0}"/>
              </a:ext>
            </a:extLst>
          </p:cNvPr>
          <p:cNvSpPr/>
          <p:nvPr/>
        </p:nvSpPr>
        <p:spPr>
          <a:xfrm>
            <a:off x="490255" y="6406792"/>
            <a:ext cx="4818018" cy="1914444"/>
          </a:xfrm>
          <a:custGeom>
            <a:avLst/>
            <a:gdLst/>
            <a:ahLst/>
            <a:cxnLst/>
            <a:rect l="l" t="t" r="r" b="b"/>
            <a:pathLst>
              <a:path w="4818018" h="1914444">
                <a:moveTo>
                  <a:pt x="0" y="0"/>
                </a:moveTo>
                <a:lnTo>
                  <a:pt x="4818018" y="0"/>
                </a:lnTo>
                <a:lnTo>
                  <a:pt x="4818018" y="1914445"/>
                </a:lnTo>
                <a:lnTo>
                  <a:pt x="0" y="1914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9FAEE0B2-DFFB-424C-9FFE-FC7C57DE8D08}"/>
              </a:ext>
            </a:extLst>
          </p:cNvPr>
          <p:cNvGrpSpPr/>
          <p:nvPr/>
        </p:nvGrpSpPr>
        <p:grpSpPr>
          <a:xfrm>
            <a:off x="2103729" y="3603115"/>
            <a:ext cx="3340888" cy="3269517"/>
            <a:chOff x="11421499" y="303647"/>
            <a:chExt cx="3340888" cy="3269517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D360B450-04DD-20A9-6450-022D18665C6D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4647B9E1-642C-41D1-151D-C08368DA2108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lecha: cheurón 27">
              <a:extLst>
                <a:ext uri="{FF2B5EF4-FFF2-40B4-BE49-F238E27FC236}">
                  <a16:creationId xmlns:a16="http://schemas.microsoft.com/office/drawing/2014/main" id="{EA8737DF-FF3B-191D-099B-630006E41653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EA17FA1-FFE4-2A0A-2838-378DC1B89AB3}"/>
                </a:ext>
              </a:extLst>
            </p:cNvPr>
            <p:cNvSpPr txBox="1"/>
            <p:nvPr/>
          </p:nvSpPr>
          <p:spPr>
            <a:xfrm>
              <a:off x="11421499" y="1539232"/>
              <a:ext cx="3340888" cy="156966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MX" sz="3200" b="1" dirty="0">
                  <a:solidFill>
                    <a:prstClr val="white"/>
                  </a:solidFill>
                  <a:latin typeface="Calibri"/>
                </a:rPr>
                <a:t>Evaluación y Selección de Personal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Rounded Rectangle 52">
            <a:extLst>
              <a:ext uri="{FF2B5EF4-FFF2-40B4-BE49-F238E27FC236}">
                <a16:creationId xmlns:a16="http://schemas.microsoft.com/office/drawing/2014/main" id="{9BE75FB0-9869-F371-01D7-776401B3F97D}"/>
              </a:ext>
            </a:extLst>
          </p:cNvPr>
          <p:cNvSpPr/>
          <p:nvPr/>
        </p:nvSpPr>
        <p:spPr>
          <a:xfrm>
            <a:off x="3393173" y="3915799"/>
            <a:ext cx="761999" cy="811089"/>
          </a:xfrm>
          <a:custGeom>
            <a:avLst/>
            <a:gdLst/>
            <a:ahLst/>
            <a:cxnLst/>
            <a:rect l="0" t="0" r="0" b="0"/>
            <a:pathLst>
              <a:path w="291150" h="328612">
                <a:moveTo>
                  <a:pt x="239615" y="204039"/>
                </a:moveTo>
                <a:cubicBezTo>
                  <a:pt x="254277" y="205268"/>
                  <a:pt x="265540" y="217546"/>
                  <a:pt x="265502" y="232259"/>
                </a:cubicBezTo>
                <a:cubicBezTo>
                  <a:pt x="265465" y="246972"/>
                  <a:pt x="254140" y="259192"/>
                  <a:pt x="239472" y="260346"/>
                </a:cubicBezTo>
                <a:moveTo>
                  <a:pt x="291150" y="326783"/>
                </a:moveTo>
                <a:cubicBezTo>
                  <a:pt x="281123" y="307358"/>
                  <a:pt x="261545" y="294708"/>
                  <a:pt x="239715" y="293550"/>
                </a:cubicBezTo>
                <a:moveTo>
                  <a:pt x="101298" y="220027"/>
                </a:moveTo>
                <a:cubicBezTo>
                  <a:pt x="101293" y="246441"/>
                  <a:pt x="122704" y="267856"/>
                  <a:pt x="149118" y="267856"/>
                </a:cubicBezTo>
                <a:cubicBezTo>
                  <a:pt x="175532" y="267856"/>
                  <a:pt x="196943" y="246441"/>
                  <a:pt x="196938" y="220027"/>
                </a:cubicBezTo>
                <a:cubicBezTo>
                  <a:pt x="196943" y="193613"/>
                  <a:pt x="175532" y="172198"/>
                  <a:pt x="149118" y="172198"/>
                </a:cubicBezTo>
                <a:cubicBezTo>
                  <a:pt x="122704" y="172198"/>
                  <a:pt x="101293" y="193613"/>
                  <a:pt x="101298" y="220027"/>
                </a:cubicBezTo>
                <a:moveTo>
                  <a:pt x="75809" y="328612"/>
                </a:moveTo>
                <a:cubicBezTo>
                  <a:pt x="86868" y="298216"/>
                  <a:pt x="115537" y="277798"/>
                  <a:pt x="147878" y="277285"/>
                </a:cubicBezTo>
                <a:cubicBezTo>
                  <a:pt x="180219" y="276771"/>
                  <a:pt x="209523" y="296268"/>
                  <a:pt x="221541" y="326297"/>
                </a:cubicBezTo>
                <a:moveTo>
                  <a:pt x="51535" y="204039"/>
                </a:moveTo>
                <a:cubicBezTo>
                  <a:pt x="36873" y="205268"/>
                  <a:pt x="25610" y="217546"/>
                  <a:pt x="25647" y="232259"/>
                </a:cubicBezTo>
                <a:cubicBezTo>
                  <a:pt x="25684" y="246972"/>
                  <a:pt x="37010" y="259192"/>
                  <a:pt x="51677" y="260346"/>
                </a:cubicBezTo>
                <a:moveTo>
                  <a:pt x="0" y="326783"/>
                </a:moveTo>
                <a:cubicBezTo>
                  <a:pt x="10026" y="307358"/>
                  <a:pt x="29604" y="294708"/>
                  <a:pt x="51435" y="293550"/>
                </a:cubicBezTo>
                <a:moveTo>
                  <a:pt x="118657" y="65408"/>
                </a:moveTo>
                <a:cubicBezTo>
                  <a:pt x="118657" y="81986"/>
                  <a:pt x="132097" y="95426"/>
                  <a:pt x="148675" y="95426"/>
                </a:cubicBezTo>
                <a:cubicBezTo>
                  <a:pt x="165254" y="95426"/>
                  <a:pt x="178693" y="81986"/>
                  <a:pt x="178693" y="65408"/>
                </a:cubicBezTo>
                <a:cubicBezTo>
                  <a:pt x="178693" y="48829"/>
                  <a:pt x="165254" y="35390"/>
                  <a:pt x="148675" y="35390"/>
                </a:cubicBezTo>
                <a:cubicBezTo>
                  <a:pt x="132097" y="35390"/>
                  <a:pt x="118657" y="48829"/>
                  <a:pt x="118657" y="65408"/>
                </a:cubicBezTo>
                <a:moveTo>
                  <a:pt x="120443" y="75638"/>
                </a:moveTo>
                <a:lnTo>
                  <a:pt x="73223" y="119086"/>
                </a:lnTo>
                <a:lnTo>
                  <a:pt x="96454" y="152804"/>
                </a:lnTo>
                <a:moveTo>
                  <a:pt x="176907" y="75638"/>
                </a:moveTo>
                <a:lnTo>
                  <a:pt x="224142" y="119086"/>
                </a:lnTo>
                <a:lnTo>
                  <a:pt x="200896" y="152804"/>
                </a:lnTo>
                <a:moveTo>
                  <a:pt x="148675" y="35390"/>
                </a:moveTo>
                <a:lnTo>
                  <a:pt x="148675" y="0"/>
                </a:lnTo>
              </a:path>
            </a:pathLst>
          </a:custGeom>
          <a:solidFill>
            <a:schemeClr val="tx1"/>
          </a:solidFill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C98D4F4-12E9-7A9B-4D12-73CB44C00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7" b="4749"/>
          <a:stretch>
            <a:fillRect/>
          </a:stretch>
        </p:blipFill>
        <p:spPr>
          <a:xfrm>
            <a:off x="6649302" y="723900"/>
            <a:ext cx="11148443" cy="921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7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2"/>
          <p:cNvSpPr txBox="1"/>
          <p:nvPr/>
        </p:nvSpPr>
        <p:spPr>
          <a:xfrm>
            <a:off x="6693938" y="3238501"/>
            <a:ext cx="10330133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3249"/>
              </a:lnSpc>
              <a:defRPr/>
            </a:pPr>
            <a:r>
              <a:rPr lang="es-BO" sz="2599" b="1" dirty="0">
                <a:solidFill>
                  <a:srgbClr val="002060"/>
                </a:solidFill>
                <a:latin typeface="Garet"/>
                <a:ea typeface="Garet"/>
                <a:cs typeface="Garet"/>
                <a:sym typeface="Garet"/>
              </a:rPr>
              <a:t>Asesoramiento</a:t>
            </a:r>
          </a:p>
          <a:p>
            <a:pPr defTabSz="914445">
              <a:lnSpc>
                <a:spcPts val="3249"/>
              </a:lnSpc>
              <a:defRPr/>
            </a:pPr>
            <a:r>
              <a:rPr lang="es-BO" sz="2599" dirty="0">
                <a:solidFill>
                  <a:srgbClr val="002060"/>
                </a:solidFill>
                <a:latin typeface="Garet"/>
                <a:ea typeface="Garet"/>
                <a:cs typeface="Garet"/>
                <a:sym typeface="Garet"/>
              </a:rPr>
              <a:t>Buscamos asesorarlos para desarrollar talentos equilibrados y competitivos. Tenemos una orientación psicológica en todo nuestro accionar y brindamos coach a la alta dirección.</a:t>
            </a:r>
          </a:p>
          <a:p>
            <a:pPr defTabSz="914445">
              <a:lnSpc>
                <a:spcPts val="3249"/>
              </a:lnSpc>
              <a:defRPr/>
            </a:pPr>
            <a:endParaRPr lang="es-BO" sz="2599" dirty="0">
              <a:solidFill>
                <a:srgbClr val="00206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09458" y="5290345"/>
            <a:ext cx="10330133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3249"/>
              </a:lnSpc>
              <a:defRPr/>
            </a:pPr>
            <a:r>
              <a:rPr lang="es-BO" sz="2599" b="1" dirty="0">
                <a:solidFill>
                  <a:srgbClr val="002060"/>
                </a:solidFill>
                <a:latin typeface="Garet"/>
                <a:ea typeface="Garet"/>
                <a:cs typeface="Garet"/>
                <a:sym typeface="Garet"/>
              </a:rPr>
              <a:t>Rentabilidad </a:t>
            </a:r>
          </a:p>
          <a:p>
            <a:pPr defTabSz="914445">
              <a:lnSpc>
                <a:spcPts val="3249"/>
              </a:lnSpc>
              <a:defRPr/>
            </a:pPr>
            <a:r>
              <a:rPr lang="es-BO" sz="2599" dirty="0">
                <a:solidFill>
                  <a:srgbClr val="002060"/>
                </a:solidFill>
                <a:latin typeface="Garet"/>
                <a:ea typeface="Garet"/>
                <a:cs typeface="Garet"/>
                <a:sym typeface="Garet"/>
              </a:rPr>
              <a:t>Entrenamos a la alta dirección para mejorar la rentabilidad de su empresa a través de la evolución y competencia de sus equipos.</a:t>
            </a:r>
          </a:p>
          <a:p>
            <a:pPr defTabSz="914445">
              <a:lnSpc>
                <a:spcPts val="3249"/>
              </a:lnSpc>
              <a:defRPr/>
            </a:pPr>
            <a:endParaRPr lang="es-BO" sz="2599" dirty="0">
              <a:solidFill>
                <a:srgbClr val="00206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553202" y="7284143"/>
            <a:ext cx="10360511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3249"/>
              </a:lnSpc>
              <a:defRPr/>
            </a:pPr>
            <a:r>
              <a:rPr lang="es-BO" sz="2599" b="1" dirty="0">
                <a:solidFill>
                  <a:srgbClr val="002060"/>
                </a:solidFill>
                <a:latin typeface="Garet"/>
                <a:ea typeface="Garet"/>
                <a:cs typeface="Garet"/>
                <a:sym typeface="Garet"/>
              </a:rPr>
              <a:t>Ventaja Competitiva</a:t>
            </a:r>
          </a:p>
          <a:p>
            <a:pPr defTabSz="914445">
              <a:lnSpc>
                <a:spcPts val="3249"/>
              </a:lnSpc>
              <a:defRPr/>
            </a:pPr>
            <a:r>
              <a:rPr lang="es-BO" sz="2599" dirty="0">
                <a:solidFill>
                  <a:srgbClr val="002060"/>
                </a:solidFill>
                <a:latin typeface="Garet"/>
                <a:ea typeface="Garet"/>
                <a:cs typeface="Garet"/>
                <a:sym typeface="Garet"/>
              </a:rPr>
              <a:t>Confiamos que los equipos pueden volverse en la ventaja competitiva de las organizaciones, cuando desarrolla una cultura fuerte, honesta y responsable.</a:t>
            </a:r>
          </a:p>
          <a:p>
            <a:pPr defTabSz="914445">
              <a:lnSpc>
                <a:spcPts val="3249"/>
              </a:lnSpc>
              <a:defRPr/>
            </a:pPr>
            <a:endParaRPr lang="es-BO" sz="2599" dirty="0">
              <a:solidFill>
                <a:srgbClr val="00206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D3F1979-E6CD-5D13-640A-0ABB9D75E23E}"/>
              </a:ext>
            </a:extLst>
          </p:cNvPr>
          <p:cNvSpPr txBox="1"/>
          <p:nvPr/>
        </p:nvSpPr>
        <p:spPr>
          <a:xfrm>
            <a:off x="6579776" y="424658"/>
            <a:ext cx="10565225" cy="132356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defTabSz="914445">
              <a:defRPr/>
            </a:pPr>
            <a:r>
              <a:rPr lang="es-MX" sz="8001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Misión</a:t>
            </a:r>
          </a:p>
        </p:txBody>
      </p:sp>
      <p:sp>
        <p:nvSpPr>
          <p:cNvPr id="31" name="TextBox 22">
            <a:extLst>
              <a:ext uri="{FF2B5EF4-FFF2-40B4-BE49-F238E27FC236}">
                <a16:creationId xmlns:a16="http://schemas.microsoft.com/office/drawing/2014/main" id="{090FB7AF-FBFB-B604-2396-4252831540EF}"/>
              </a:ext>
            </a:extLst>
          </p:cNvPr>
          <p:cNvSpPr txBox="1"/>
          <p:nvPr/>
        </p:nvSpPr>
        <p:spPr>
          <a:xfrm>
            <a:off x="6662468" y="1929251"/>
            <a:ext cx="10330133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3249"/>
              </a:lnSpc>
              <a:defRPr/>
            </a:pPr>
            <a:r>
              <a:rPr lang="es-BO" sz="2599" b="1" dirty="0">
                <a:solidFill>
                  <a:srgbClr val="002060"/>
                </a:solidFill>
                <a:latin typeface="Garet"/>
                <a:ea typeface="Garet"/>
                <a:cs typeface="Garet"/>
                <a:sym typeface="Garet"/>
              </a:rPr>
              <a:t>Consulters – Home </a:t>
            </a:r>
          </a:p>
          <a:p>
            <a:pPr defTabSz="914445">
              <a:lnSpc>
                <a:spcPts val="3249"/>
              </a:lnSpc>
              <a:defRPr/>
            </a:pPr>
            <a:r>
              <a:rPr lang="es-BO" sz="2599" b="1" dirty="0">
                <a:solidFill>
                  <a:srgbClr val="002060"/>
                </a:solidFill>
                <a:latin typeface="Garet"/>
                <a:ea typeface="Garet"/>
                <a:cs typeface="Garet"/>
                <a:sym typeface="Garet"/>
              </a:rPr>
              <a:t>Servicios Psicológicos Organizacionales</a:t>
            </a:r>
            <a:endParaRPr lang="es-BO" sz="2599" dirty="0">
              <a:solidFill>
                <a:srgbClr val="002060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D863FA4D-6349-12FC-4C2E-B5328A3B0DA9}"/>
              </a:ext>
            </a:extLst>
          </p:cNvPr>
          <p:cNvCxnSpPr/>
          <p:nvPr/>
        </p:nvCxnSpPr>
        <p:spPr>
          <a:xfrm>
            <a:off x="6693938" y="2854224"/>
            <a:ext cx="979673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18">
            <a:extLst>
              <a:ext uri="{FF2B5EF4-FFF2-40B4-BE49-F238E27FC236}">
                <a16:creationId xmlns:a16="http://schemas.microsoft.com/office/drawing/2014/main" id="{8C342762-AA58-9333-5E78-1F036445AC41}"/>
              </a:ext>
            </a:extLst>
          </p:cNvPr>
          <p:cNvSpPr txBox="1"/>
          <p:nvPr/>
        </p:nvSpPr>
        <p:spPr>
          <a:xfrm rot="21582263">
            <a:off x="9290956" y="9597301"/>
            <a:ext cx="8995679" cy="53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2033"/>
              </a:lnSpc>
              <a:defRPr/>
            </a:pPr>
            <a:r>
              <a:rPr lang="en-US" sz="2400" u="sng" spc="92" dirty="0">
                <a:solidFill>
                  <a:srgbClr val="002060"/>
                </a:solidFill>
                <a:latin typeface="Calibri"/>
                <a:ea typeface="Garet"/>
                <a:cs typeface="Aharoni" panose="02010803020104030203" pitchFamily="2" charset="-79"/>
                <a:sym typeface="Gare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www.consulters-home.com / WhatsApp +591 76347751</a:t>
            </a:r>
          </a:p>
          <a:p>
            <a:pPr defTabSz="914445">
              <a:lnSpc>
                <a:spcPts val="2033"/>
              </a:lnSpc>
              <a:spcBef>
                <a:spcPct val="0"/>
              </a:spcBef>
              <a:defRPr/>
            </a:pPr>
            <a:endParaRPr lang="en-US" sz="2400" u="sng" spc="92" dirty="0">
              <a:solidFill>
                <a:srgbClr val="002060"/>
              </a:solidFill>
              <a:latin typeface="Calibri"/>
              <a:ea typeface="Garet"/>
              <a:cs typeface="Aharoni" panose="02010803020104030203" pitchFamily="2" charset="-79"/>
              <a:sym typeface="Gare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" name="Diagrama de flujo: retraso 1">
            <a:extLst>
              <a:ext uri="{FF2B5EF4-FFF2-40B4-BE49-F238E27FC236}">
                <a16:creationId xmlns:a16="http://schemas.microsoft.com/office/drawing/2014/main" id="{9476D1C8-EBF8-2879-4347-796E0AD08B14}"/>
              </a:ext>
            </a:extLst>
          </p:cNvPr>
          <p:cNvSpPr/>
          <p:nvPr/>
        </p:nvSpPr>
        <p:spPr>
          <a:xfrm>
            <a:off x="0" y="-34089"/>
            <a:ext cx="6371952" cy="10287000"/>
          </a:xfrm>
          <a:prstGeom prst="flowChartDelay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es-BO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"/>
    </mc:Choice>
    <mc:Fallback xmlns="">
      <p:transition spd="slow" advTm="1899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A6D8B-35E4-5B91-BAA6-471DCFC13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4FD19754-F38B-EAAD-0FFE-5EE980EE1412}"/>
              </a:ext>
            </a:extLst>
          </p:cNvPr>
          <p:cNvSpPr/>
          <p:nvPr/>
        </p:nvSpPr>
        <p:spPr>
          <a:xfrm>
            <a:off x="-28074" y="22058"/>
            <a:ext cx="6371952" cy="10287000"/>
          </a:xfrm>
          <a:prstGeom prst="flowChartDelay">
            <a:avLst/>
          </a:prstGeom>
          <a:solidFill>
            <a:srgbClr val="B5EF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BF219266-1A7C-1F4D-226E-9650C8FA07FD}"/>
              </a:ext>
            </a:extLst>
          </p:cNvPr>
          <p:cNvSpPr/>
          <p:nvPr/>
        </p:nvSpPr>
        <p:spPr>
          <a:xfrm>
            <a:off x="490255" y="6406792"/>
            <a:ext cx="4818018" cy="1914444"/>
          </a:xfrm>
          <a:custGeom>
            <a:avLst/>
            <a:gdLst/>
            <a:ahLst/>
            <a:cxnLst/>
            <a:rect l="l" t="t" r="r" b="b"/>
            <a:pathLst>
              <a:path w="4818018" h="1914444">
                <a:moveTo>
                  <a:pt x="0" y="0"/>
                </a:moveTo>
                <a:lnTo>
                  <a:pt x="4818018" y="0"/>
                </a:lnTo>
                <a:lnTo>
                  <a:pt x="4818018" y="1914445"/>
                </a:lnTo>
                <a:lnTo>
                  <a:pt x="0" y="1914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6E65E49B-FE96-1B03-3BDE-1F14C094F1A5}"/>
              </a:ext>
            </a:extLst>
          </p:cNvPr>
          <p:cNvGrpSpPr/>
          <p:nvPr/>
        </p:nvGrpSpPr>
        <p:grpSpPr>
          <a:xfrm>
            <a:off x="2103729" y="3603115"/>
            <a:ext cx="3340888" cy="3269517"/>
            <a:chOff x="11421499" y="303647"/>
            <a:chExt cx="3340888" cy="3269517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3AA68500-93AC-6CDA-C93E-FBC7E6301044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335BB111-2819-459E-DB1E-C708BBC9B795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lecha: cheurón 27">
              <a:extLst>
                <a:ext uri="{FF2B5EF4-FFF2-40B4-BE49-F238E27FC236}">
                  <a16:creationId xmlns:a16="http://schemas.microsoft.com/office/drawing/2014/main" id="{A51B41B0-4B50-1414-31A9-4AB2BF7A500D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A9872F1C-070B-43B9-960B-F1A68CAF62A9}"/>
                </a:ext>
              </a:extLst>
            </p:cNvPr>
            <p:cNvSpPr txBox="1"/>
            <p:nvPr/>
          </p:nvSpPr>
          <p:spPr>
            <a:xfrm>
              <a:off x="11421499" y="1539232"/>
              <a:ext cx="3340888" cy="156966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MX" sz="3200" b="1" dirty="0">
                  <a:solidFill>
                    <a:prstClr val="white"/>
                  </a:solidFill>
                  <a:latin typeface="Calibri"/>
                </a:rPr>
                <a:t>Evaluación y Selección de Personal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Rounded Rectangle 52">
            <a:extLst>
              <a:ext uri="{FF2B5EF4-FFF2-40B4-BE49-F238E27FC236}">
                <a16:creationId xmlns:a16="http://schemas.microsoft.com/office/drawing/2014/main" id="{B26E8BD1-85A4-5C40-6A28-E6B71D522A5E}"/>
              </a:ext>
            </a:extLst>
          </p:cNvPr>
          <p:cNvSpPr/>
          <p:nvPr/>
        </p:nvSpPr>
        <p:spPr>
          <a:xfrm>
            <a:off x="3393173" y="3915799"/>
            <a:ext cx="761999" cy="811089"/>
          </a:xfrm>
          <a:custGeom>
            <a:avLst/>
            <a:gdLst/>
            <a:ahLst/>
            <a:cxnLst/>
            <a:rect l="0" t="0" r="0" b="0"/>
            <a:pathLst>
              <a:path w="291150" h="328612">
                <a:moveTo>
                  <a:pt x="239615" y="204039"/>
                </a:moveTo>
                <a:cubicBezTo>
                  <a:pt x="254277" y="205268"/>
                  <a:pt x="265540" y="217546"/>
                  <a:pt x="265502" y="232259"/>
                </a:cubicBezTo>
                <a:cubicBezTo>
                  <a:pt x="265465" y="246972"/>
                  <a:pt x="254140" y="259192"/>
                  <a:pt x="239472" y="260346"/>
                </a:cubicBezTo>
                <a:moveTo>
                  <a:pt x="291150" y="326783"/>
                </a:moveTo>
                <a:cubicBezTo>
                  <a:pt x="281123" y="307358"/>
                  <a:pt x="261545" y="294708"/>
                  <a:pt x="239715" y="293550"/>
                </a:cubicBezTo>
                <a:moveTo>
                  <a:pt x="101298" y="220027"/>
                </a:moveTo>
                <a:cubicBezTo>
                  <a:pt x="101293" y="246441"/>
                  <a:pt x="122704" y="267856"/>
                  <a:pt x="149118" y="267856"/>
                </a:cubicBezTo>
                <a:cubicBezTo>
                  <a:pt x="175532" y="267856"/>
                  <a:pt x="196943" y="246441"/>
                  <a:pt x="196938" y="220027"/>
                </a:cubicBezTo>
                <a:cubicBezTo>
                  <a:pt x="196943" y="193613"/>
                  <a:pt x="175532" y="172198"/>
                  <a:pt x="149118" y="172198"/>
                </a:cubicBezTo>
                <a:cubicBezTo>
                  <a:pt x="122704" y="172198"/>
                  <a:pt x="101293" y="193613"/>
                  <a:pt x="101298" y="220027"/>
                </a:cubicBezTo>
                <a:moveTo>
                  <a:pt x="75809" y="328612"/>
                </a:moveTo>
                <a:cubicBezTo>
                  <a:pt x="86868" y="298216"/>
                  <a:pt x="115537" y="277798"/>
                  <a:pt x="147878" y="277285"/>
                </a:cubicBezTo>
                <a:cubicBezTo>
                  <a:pt x="180219" y="276771"/>
                  <a:pt x="209523" y="296268"/>
                  <a:pt x="221541" y="326297"/>
                </a:cubicBezTo>
                <a:moveTo>
                  <a:pt x="51535" y="204039"/>
                </a:moveTo>
                <a:cubicBezTo>
                  <a:pt x="36873" y="205268"/>
                  <a:pt x="25610" y="217546"/>
                  <a:pt x="25647" y="232259"/>
                </a:cubicBezTo>
                <a:cubicBezTo>
                  <a:pt x="25684" y="246972"/>
                  <a:pt x="37010" y="259192"/>
                  <a:pt x="51677" y="260346"/>
                </a:cubicBezTo>
                <a:moveTo>
                  <a:pt x="0" y="326783"/>
                </a:moveTo>
                <a:cubicBezTo>
                  <a:pt x="10026" y="307358"/>
                  <a:pt x="29604" y="294708"/>
                  <a:pt x="51435" y="293550"/>
                </a:cubicBezTo>
                <a:moveTo>
                  <a:pt x="118657" y="65408"/>
                </a:moveTo>
                <a:cubicBezTo>
                  <a:pt x="118657" y="81986"/>
                  <a:pt x="132097" y="95426"/>
                  <a:pt x="148675" y="95426"/>
                </a:cubicBezTo>
                <a:cubicBezTo>
                  <a:pt x="165254" y="95426"/>
                  <a:pt x="178693" y="81986"/>
                  <a:pt x="178693" y="65408"/>
                </a:cubicBezTo>
                <a:cubicBezTo>
                  <a:pt x="178693" y="48829"/>
                  <a:pt x="165254" y="35390"/>
                  <a:pt x="148675" y="35390"/>
                </a:cubicBezTo>
                <a:cubicBezTo>
                  <a:pt x="132097" y="35390"/>
                  <a:pt x="118657" y="48829"/>
                  <a:pt x="118657" y="65408"/>
                </a:cubicBezTo>
                <a:moveTo>
                  <a:pt x="120443" y="75638"/>
                </a:moveTo>
                <a:lnTo>
                  <a:pt x="73223" y="119086"/>
                </a:lnTo>
                <a:lnTo>
                  <a:pt x="96454" y="152804"/>
                </a:lnTo>
                <a:moveTo>
                  <a:pt x="176907" y="75638"/>
                </a:moveTo>
                <a:lnTo>
                  <a:pt x="224142" y="119086"/>
                </a:lnTo>
                <a:lnTo>
                  <a:pt x="200896" y="152804"/>
                </a:lnTo>
                <a:moveTo>
                  <a:pt x="148675" y="35390"/>
                </a:moveTo>
                <a:lnTo>
                  <a:pt x="148675" y="0"/>
                </a:lnTo>
              </a:path>
            </a:pathLst>
          </a:custGeom>
          <a:solidFill>
            <a:schemeClr val="tx1"/>
          </a:solidFill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E7CE455-5CCC-ACAE-20D8-61F66B5A7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2" b="4371"/>
          <a:stretch>
            <a:fillRect/>
          </a:stretch>
        </p:blipFill>
        <p:spPr>
          <a:xfrm>
            <a:off x="6477000" y="282344"/>
            <a:ext cx="10363200" cy="982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7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04387-D3EC-1928-DA89-F3190AC57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D4FB3B7B-DD6A-B307-0F33-39CA3ACB5FE7}"/>
              </a:ext>
            </a:extLst>
          </p:cNvPr>
          <p:cNvSpPr/>
          <p:nvPr/>
        </p:nvSpPr>
        <p:spPr>
          <a:xfrm>
            <a:off x="-28074" y="22058"/>
            <a:ext cx="6371952" cy="10287000"/>
          </a:xfrm>
          <a:prstGeom prst="flowChartDelay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701784CF-AA92-F89B-3CB1-0D4B49BEBD6D}"/>
              </a:ext>
            </a:extLst>
          </p:cNvPr>
          <p:cNvSpPr/>
          <p:nvPr/>
        </p:nvSpPr>
        <p:spPr>
          <a:xfrm>
            <a:off x="490255" y="6406792"/>
            <a:ext cx="4818018" cy="1914444"/>
          </a:xfrm>
          <a:custGeom>
            <a:avLst/>
            <a:gdLst/>
            <a:ahLst/>
            <a:cxnLst/>
            <a:rect l="l" t="t" r="r" b="b"/>
            <a:pathLst>
              <a:path w="4818018" h="1914444">
                <a:moveTo>
                  <a:pt x="0" y="0"/>
                </a:moveTo>
                <a:lnTo>
                  <a:pt x="4818018" y="0"/>
                </a:lnTo>
                <a:lnTo>
                  <a:pt x="4818018" y="1914445"/>
                </a:lnTo>
                <a:lnTo>
                  <a:pt x="0" y="1914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6232A37F-DE90-36EB-5FCB-EC1B685EFFDA}"/>
              </a:ext>
            </a:extLst>
          </p:cNvPr>
          <p:cNvGrpSpPr/>
          <p:nvPr/>
        </p:nvGrpSpPr>
        <p:grpSpPr>
          <a:xfrm>
            <a:off x="2103729" y="3603115"/>
            <a:ext cx="3340888" cy="3269517"/>
            <a:chOff x="11421499" y="303647"/>
            <a:chExt cx="3340888" cy="3269517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6CB32EEF-75A5-6A2E-A626-5A4634C161C3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D6F352D5-3E90-0D64-551F-02E907F22924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lecha: cheurón 27">
              <a:extLst>
                <a:ext uri="{FF2B5EF4-FFF2-40B4-BE49-F238E27FC236}">
                  <a16:creationId xmlns:a16="http://schemas.microsoft.com/office/drawing/2014/main" id="{5EA66D9B-F943-7BDD-6170-27ABBC2AE0D7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DE528563-31F8-71BF-CCFC-B757BB12EACB}"/>
                </a:ext>
              </a:extLst>
            </p:cNvPr>
            <p:cNvSpPr txBox="1"/>
            <p:nvPr/>
          </p:nvSpPr>
          <p:spPr>
            <a:xfrm>
              <a:off x="11421499" y="1539232"/>
              <a:ext cx="3340888" cy="107721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Gestión del Re</a:t>
              </a:r>
              <a:r>
                <a:rPr lang="es-MX" sz="3200" b="1" dirty="0" err="1">
                  <a:solidFill>
                    <a:prstClr val="white"/>
                  </a:solidFill>
                  <a:latin typeface="Calibri"/>
                </a:rPr>
                <a:t>ndimiento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Rounded Rectangle 48">
            <a:extLst>
              <a:ext uri="{FF2B5EF4-FFF2-40B4-BE49-F238E27FC236}">
                <a16:creationId xmlns:a16="http://schemas.microsoft.com/office/drawing/2014/main" id="{7F13B737-E5F5-D00A-C255-404E8B424145}"/>
              </a:ext>
            </a:extLst>
          </p:cNvPr>
          <p:cNvSpPr/>
          <p:nvPr/>
        </p:nvSpPr>
        <p:spPr>
          <a:xfrm>
            <a:off x="3369299" y="3895890"/>
            <a:ext cx="809747" cy="858861"/>
          </a:xfrm>
          <a:custGeom>
            <a:avLst/>
            <a:gdLst/>
            <a:ahLst/>
            <a:cxnLst/>
            <a:rect l="0" t="0" r="0" b="0"/>
            <a:pathLst>
              <a:path w="328639" h="328711">
                <a:moveTo>
                  <a:pt x="63278" y="163948"/>
                </a:moveTo>
                <a:lnTo>
                  <a:pt x="63278" y="163948"/>
                </a:lnTo>
                <a:cubicBezTo>
                  <a:pt x="63278" y="108713"/>
                  <a:pt x="108055" y="63935"/>
                  <a:pt x="163291" y="63935"/>
                </a:cubicBezTo>
                <a:cubicBezTo>
                  <a:pt x="218526" y="63935"/>
                  <a:pt x="263303" y="108713"/>
                  <a:pt x="263303" y="163948"/>
                </a:cubicBezTo>
                <a:cubicBezTo>
                  <a:pt x="263303" y="219183"/>
                  <a:pt x="218526" y="263960"/>
                  <a:pt x="163291" y="263960"/>
                </a:cubicBezTo>
                <a:cubicBezTo>
                  <a:pt x="108055" y="263960"/>
                  <a:pt x="63278" y="219183"/>
                  <a:pt x="63278" y="163948"/>
                </a:cubicBezTo>
                <a:close/>
                <a:moveTo>
                  <a:pt x="227584" y="128158"/>
                </a:moveTo>
                <a:lnTo>
                  <a:pt x="196866" y="165005"/>
                </a:lnTo>
                <a:cubicBezTo>
                  <a:pt x="195583" y="166545"/>
                  <a:pt x="193711" y="167475"/>
                  <a:pt x="191708" y="167567"/>
                </a:cubicBezTo>
                <a:cubicBezTo>
                  <a:pt x="189706" y="167659"/>
                  <a:pt x="187756" y="166906"/>
                  <a:pt x="186336" y="165491"/>
                </a:cubicBezTo>
                <a:lnTo>
                  <a:pt x="168820" y="147975"/>
                </a:lnTo>
                <a:cubicBezTo>
                  <a:pt x="167401" y="146553"/>
                  <a:pt x="165450" y="145794"/>
                  <a:pt x="163444" y="145884"/>
                </a:cubicBezTo>
                <a:cubicBezTo>
                  <a:pt x="161438" y="145973"/>
                  <a:pt x="159562" y="146903"/>
                  <a:pt x="158276" y="148446"/>
                </a:cubicBezTo>
                <a:lnTo>
                  <a:pt x="131687" y="180379"/>
                </a:lnTo>
                <a:cubicBezTo>
                  <a:pt x="129365" y="183207"/>
                  <a:pt x="125282" y="183824"/>
                  <a:pt x="122228" y="181807"/>
                </a:cubicBezTo>
                <a:lnTo>
                  <a:pt x="112084" y="175049"/>
                </a:lnTo>
                <a:cubicBezTo>
                  <a:pt x="108801" y="172865"/>
                  <a:pt x="104370" y="173754"/>
                  <a:pt x="102183" y="177035"/>
                </a:cubicBezTo>
                <a:lnTo>
                  <a:pt x="91853" y="192523"/>
                </a:lnTo>
                <a:moveTo>
                  <a:pt x="322353" y="186551"/>
                </a:moveTo>
                <a:cubicBezTo>
                  <a:pt x="325949" y="186102"/>
                  <a:pt x="328639" y="183031"/>
                  <a:pt x="328611" y="179407"/>
                </a:cubicBezTo>
                <a:lnTo>
                  <a:pt x="328611" y="149203"/>
                </a:lnTo>
                <a:cubicBezTo>
                  <a:pt x="328639" y="145579"/>
                  <a:pt x="325949" y="142509"/>
                  <a:pt x="322353" y="142059"/>
                </a:cubicBezTo>
                <a:lnTo>
                  <a:pt x="290192" y="138045"/>
                </a:lnTo>
                <a:cubicBezTo>
                  <a:pt x="286914" y="122293"/>
                  <a:pt x="280685" y="107303"/>
                  <a:pt x="271833" y="93868"/>
                </a:cubicBezTo>
                <a:lnTo>
                  <a:pt x="291764" y="68222"/>
                </a:lnTo>
                <a:cubicBezTo>
                  <a:pt x="293972" y="65380"/>
                  <a:pt x="293721" y="61339"/>
                  <a:pt x="291178" y="58792"/>
                </a:cubicBezTo>
                <a:lnTo>
                  <a:pt x="269747" y="37361"/>
                </a:lnTo>
                <a:cubicBezTo>
                  <a:pt x="267200" y="34818"/>
                  <a:pt x="263159" y="34567"/>
                  <a:pt x="260317" y="36775"/>
                </a:cubicBezTo>
                <a:lnTo>
                  <a:pt x="234671" y="56777"/>
                </a:lnTo>
                <a:cubicBezTo>
                  <a:pt x="221233" y="47927"/>
                  <a:pt x="206245" y="41693"/>
                  <a:pt x="190494" y="38404"/>
                </a:cubicBezTo>
                <a:lnTo>
                  <a:pt x="186522" y="6285"/>
                </a:lnTo>
                <a:cubicBezTo>
                  <a:pt x="186073" y="2689"/>
                  <a:pt x="183002" y="0"/>
                  <a:pt x="179378" y="27"/>
                </a:cubicBezTo>
                <a:lnTo>
                  <a:pt x="149175" y="27"/>
                </a:lnTo>
                <a:cubicBezTo>
                  <a:pt x="145551" y="0"/>
                  <a:pt x="142480" y="2689"/>
                  <a:pt x="142031" y="6285"/>
                </a:cubicBezTo>
                <a:lnTo>
                  <a:pt x="138016" y="38432"/>
                </a:lnTo>
                <a:cubicBezTo>
                  <a:pt x="122285" y="41729"/>
                  <a:pt x="107317" y="47962"/>
                  <a:pt x="93896" y="56806"/>
                </a:cubicBezTo>
                <a:lnTo>
                  <a:pt x="68250" y="36875"/>
                </a:lnTo>
                <a:cubicBezTo>
                  <a:pt x="65408" y="34667"/>
                  <a:pt x="61367" y="34918"/>
                  <a:pt x="58821" y="37461"/>
                </a:cubicBezTo>
                <a:lnTo>
                  <a:pt x="37389" y="58892"/>
                </a:lnTo>
                <a:cubicBezTo>
                  <a:pt x="34847" y="61439"/>
                  <a:pt x="34596" y="65480"/>
                  <a:pt x="36803" y="68322"/>
                </a:cubicBezTo>
                <a:lnTo>
                  <a:pt x="56806" y="94039"/>
                </a:lnTo>
                <a:cubicBezTo>
                  <a:pt x="47954" y="107475"/>
                  <a:pt x="41725" y="122464"/>
                  <a:pt x="38447" y="138216"/>
                </a:cubicBezTo>
                <a:lnTo>
                  <a:pt x="6285" y="142231"/>
                </a:lnTo>
                <a:cubicBezTo>
                  <a:pt x="2689" y="142680"/>
                  <a:pt x="0" y="145751"/>
                  <a:pt x="27" y="149375"/>
                </a:cubicBezTo>
                <a:lnTo>
                  <a:pt x="27" y="179636"/>
                </a:lnTo>
                <a:cubicBezTo>
                  <a:pt x="0" y="183259"/>
                  <a:pt x="2689" y="186330"/>
                  <a:pt x="6285" y="186779"/>
                </a:cubicBezTo>
                <a:lnTo>
                  <a:pt x="38447" y="190794"/>
                </a:lnTo>
                <a:cubicBezTo>
                  <a:pt x="41725" y="206546"/>
                  <a:pt x="47954" y="221535"/>
                  <a:pt x="56806" y="234971"/>
                </a:cubicBezTo>
                <a:lnTo>
                  <a:pt x="36846" y="260389"/>
                </a:lnTo>
                <a:cubicBezTo>
                  <a:pt x="34638" y="263231"/>
                  <a:pt x="34889" y="267271"/>
                  <a:pt x="37432" y="269818"/>
                </a:cubicBezTo>
                <a:lnTo>
                  <a:pt x="58863" y="291250"/>
                </a:lnTo>
                <a:cubicBezTo>
                  <a:pt x="61410" y="293792"/>
                  <a:pt x="65451" y="294043"/>
                  <a:pt x="68293" y="291835"/>
                </a:cubicBezTo>
                <a:lnTo>
                  <a:pt x="94011" y="271904"/>
                </a:lnTo>
                <a:cubicBezTo>
                  <a:pt x="107449" y="280755"/>
                  <a:pt x="122437" y="286988"/>
                  <a:pt x="138188" y="290278"/>
                </a:cubicBezTo>
                <a:lnTo>
                  <a:pt x="142202" y="322425"/>
                </a:lnTo>
                <a:cubicBezTo>
                  <a:pt x="142652" y="326021"/>
                  <a:pt x="145722" y="328711"/>
                  <a:pt x="149346" y="328683"/>
                </a:cubicBezTo>
                <a:lnTo>
                  <a:pt x="179607" y="328683"/>
                </a:lnTo>
                <a:cubicBezTo>
                  <a:pt x="183231" y="328711"/>
                  <a:pt x="186302" y="326021"/>
                  <a:pt x="186751" y="322425"/>
                </a:cubicBezTo>
                <a:lnTo>
                  <a:pt x="190766" y="290278"/>
                </a:lnTo>
                <a:cubicBezTo>
                  <a:pt x="206516" y="286988"/>
                  <a:pt x="221505" y="280755"/>
                  <a:pt x="234943" y="271904"/>
                </a:cubicBezTo>
                <a:lnTo>
                  <a:pt x="260589" y="291835"/>
                </a:lnTo>
                <a:cubicBezTo>
                  <a:pt x="263431" y="294043"/>
                  <a:pt x="267471" y="293792"/>
                  <a:pt x="270018" y="291250"/>
                </a:cubicBezTo>
                <a:lnTo>
                  <a:pt x="291450" y="269818"/>
                </a:lnTo>
                <a:cubicBezTo>
                  <a:pt x="293992" y="267271"/>
                  <a:pt x="294243" y="263231"/>
                  <a:pt x="292035" y="260389"/>
                </a:cubicBezTo>
                <a:lnTo>
                  <a:pt x="272104" y="234742"/>
                </a:lnTo>
                <a:cubicBezTo>
                  <a:pt x="280956" y="221307"/>
                  <a:pt x="287185" y="206317"/>
                  <a:pt x="290464" y="190566"/>
                </a:cubicBezTo>
                <a:close/>
              </a:path>
            </a:pathLst>
          </a:custGeom>
          <a:solidFill>
            <a:schemeClr val="tx1"/>
          </a:solidFill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2013032-D2DF-55C0-D931-D6BC1CA512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8" b="6595"/>
          <a:stretch>
            <a:fillRect/>
          </a:stretch>
        </p:blipFill>
        <p:spPr>
          <a:xfrm>
            <a:off x="6343878" y="2095500"/>
            <a:ext cx="11759007" cy="6520131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46FE578C-625D-E90E-893C-43174EC6E1E7}"/>
              </a:ext>
            </a:extLst>
          </p:cNvPr>
          <p:cNvSpPr txBox="1"/>
          <p:nvPr/>
        </p:nvSpPr>
        <p:spPr>
          <a:xfrm>
            <a:off x="8153400" y="1245771"/>
            <a:ext cx="899176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BO" sz="4800" dirty="0">
                <a:solidFill>
                  <a:srgbClr val="002060"/>
                </a:solidFill>
                <a:latin typeface="Aharoni" panose="02010803020104030203" pitchFamily="2" charset="-79"/>
                <a:ea typeface="Unbounded Bold" pitchFamily="34" charset="-122"/>
                <a:cs typeface="Aharoni" panose="02010803020104030203" pitchFamily="2" charset="-79"/>
              </a:rPr>
              <a:t>Modalidades</a:t>
            </a:r>
            <a:endParaRPr kumimoji="0" lang="es-BO" sz="4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2003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E3ADA-5E1F-2E60-11DD-6F03E094E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FDA5D4E2-4EF6-BDA3-D50B-DDC25861A770}"/>
              </a:ext>
            </a:extLst>
          </p:cNvPr>
          <p:cNvSpPr/>
          <p:nvPr/>
        </p:nvSpPr>
        <p:spPr>
          <a:xfrm>
            <a:off x="-28074" y="0"/>
            <a:ext cx="6371952" cy="10287000"/>
          </a:xfrm>
          <a:prstGeom prst="flowChartDelay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4BA6E2CB-CE15-DDEF-6C46-52D2A98CAE7B}"/>
              </a:ext>
            </a:extLst>
          </p:cNvPr>
          <p:cNvSpPr/>
          <p:nvPr/>
        </p:nvSpPr>
        <p:spPr>
          <a:xfrm>
            <a:off x="490255" y="6406792"/>
            <a:ext cx="4818018" cy="1914444"/>
          </a:xfrm>
          <a:custGeom>
            <a:avLst/>
            <a:gdLst/>
            <a:ahLst/>
            <a:cxnLst/>
            <a:rect l="l" t="t" r="r" b="b"/>
            <a:pathLst>
              <a:path w="4818018" h="1914444">
                <a:moveTo>
                  <a:pt x="0" y="0"/>
                </a:moveTo>
                <a:lnTo>
                  <a:pt x="4818018" y="0"/>
                </a:lnTo>
                <a:lnTo>
                  <a:pt x="4818018" y="1914445"/>
                </a:lnTo>
                <a:lnTo>
                  <a:pt x="0" y="1914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7BF835EB-A3FF-E4AF-B26B-4283AEA18C1D}"/>
              </a:ext>
            </a:extLst>
          </p:cNvPr>
          <p:cNvGrpSpPr/>
          <p:nvPr/>
        </p:nvGrpSpPr>
        <p:grpSpPr>
          <a:xfrm>
            <a:off x="2103729" y="3603115"/>
            <a:ext cx="3340888" cy="3269517"/>
            <a:chOff x="11421499" y="303647"/>
            <a:chExt cx="3340888" cy="3269517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E5EF1955-5F7E-5539-5C33-A000068F61C3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1771812E-6C30-797D-7EC6-FAAC72942B44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lecha: cheurón 27">
              <a:extLst>
                <a:ext uri="{FF2B5EF4-FFF2-40B4-BE49-F238E27FC236}">
                  <a16:creationId xmlns:a16="http://schemas.microsoft.com/office/drawing/2014/main" id="{CC903ACC-147A-4C0B-79BF-363077CB863E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52EBB983-21A3-3227-D436-4B6005DD71E5}"/>
                </a:ext>
              </a:extLst>
            </p:cNvPr>
            <p:cNvSpPr txBox="1"/>
            <p:nvPr/>
          </p:nvSpPr>
          <p:spPr>
            <a:xfrm>
              <a:off x="11421499" y="1539232"/>
              <a:ext cx="3340888" cy="107721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Cultura Organizacional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1D7135CA-8C75-9F25-CB2E-D5E70EF92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3" b="4499"/>
          <a:stretch>
            <a:fillRect/>
          </a:stretch>
        </p:blipFill>
        <p:spPr>
          <a:xfrm>
            <a:off x="6862205" y="719558"/>
            <a:ext cx="10910803" cy="9036000"/>
          </a:xfrm>
          <a:prstGeom prst="rect">
            <a:avLst/>
          </a:prstGeom>
        </p:spPr>
      </p:pic>
      <p:sp>
        <p:nvSpPr>
          <p:cNvPr id="6" name="Rounded Rectangle 45">
            <a:extLst>
              <a:ext uri="{FF2B5EF4-FFF2-40B4-BE49-F238E27FC236}">
                <a16:creationId xmlns:a16="http://schemas.microsoft.com/office/drawing/2014/main" id="{D5979E31-3B0E-479A-3F7E-4267020FD3C5}"/>
              </a:ext>
            </a:extLst>
          </p:cNvPr>
          <p:cNvSpPr/>
          <p:nvPr/>
        </p:nvSpPr>
        <p:spPr>
          <a:xfrm>
            <a:off x="3407435" y="3766619"/>
            <a:ext cx="733476" cy="908578"/>
          </a:xfrm>
          <a:custGeom>
            <a:avLst/>
            <a:gdLst/>
            <a:ahLst/>
            <a:cxnLst/>
            <a:rect l="0" t="0" r="0" b="0"/>
            <a:pathLst>
              <a:path w="328498" h="328612">
                <a:moveTo>
                  <a:pt x="14258" y="107156"/>
                </a:moveTo>
                <a:cubicBezTo>
                  <a:pt x="14258" y="126883"/>
                  <a:pt x="30250" y="142875"/>
                  <a:pt x="49977" y="142875"/>
                </a:cubicBezTo>
                <a:cubicBezTo>
                  <a:pt x="69704" y="142875"/>
                  <a:pt x="85696" y="126883"/>
                  <a:pt x="85696" y="107156"/>
                </a:cubicBezTo>
                <a:cubicBezTo>
                  <a:pt x="85696" y="87429"/>
                  <a:pt x="69704" y="71437"/>
                  <a:pt x="49977" y="71437"/>
                </a:cubicBezTo>
                <a:cubicBezTo>
                  <a:pt x="30250" y="71437"/>
                  <a:pt x="14258" y="87429"/>
                  <a:pt x="14258" y="107156"/>
                </a:cubicBezTo>
                <a:moveTo>
                  <a:pt x="242858" y="107156"/>
                </a:moveTo>
                <a:cubicBezTo>
                  <a:pt x="242858" y="126883"/>
                  <a:pt x="258850" y="142875"/>
                  <a:pt x="278577" y="142875"/>
                </a:cubicBezTo>
                <a:cubicBezTo>
                  <a:pt x="298304" y="142875"/>
                  <a:pt x="314296" y="126883"/>
                  <a:pt x="314296" y="107156"/>
                </a:cubicBezTo>
                <a:cubicBezTo>
                  <a:pt x="314296" y="87429"/>
                  <a:pt x="298304" y="71437"/>
                  <a:pt x="278577" y="71437"/>
                </a:cubicBezTo>
                <a:cubicBezTo>
                  <a:pt x="258850" y="71437"/>
                  <a:pt x="242858" y="87429"/>
                  <a:pt x="242858" y="107156"/>
                </a:cubicBezTo>
                <a:moveTo>
                  <a:pt x="228571" y="328612"/>
                </a:moveTo>
                <a:lnTo>
                  <a:pt x="228571" y="213912"/>
                </a:lnTo>
                <a:cubicBezTo>
                  <a:pt x="191904" y="210525"/>
                  <a:pt x="160715" y="185763"/>
                  <a:pt x="149104" y="150818"/>
                </a:cubicBezTo>
                <a:lnTo>
                  <a:pt x="136802" y="113942"/>
                </a:lnTo>
                <a:cubicBezTo>
                  <a:pt x="134800" y="107954"/>
                  <a:pt x="135540" y="101387"/>
                  <a:pt x="138826" y="95995"/>
                </a:cubicBezTo>
                <a:cubicBezTo>
                  <a:pt x="142111" y="90603"/>
                  <a:pt x="147607" y="86934"/>
                  <a:pt x="153847" y="85967"/>
                </a:cubicBezTo>
                <a:cubicBezTo>
                  <a:pt x="164532" y="84650"/>
                  <a:pt x="174630" y="91164"/>
                  <a:pt x="177836" y="101441"/>
                </a:cubicBezTo>
                <a:lnTo>
                  <a:pt x="189780" y="137260"/>
                </a:lnTo>
                <a:cubicBezTo>
                  <a:pt x="196579" y="157651"/>
                  <a:pt x="215648" y="171417"/>
                  <a:pt x="237143" y="171450"/>
                </a:cubicBezTo>
                <a:lnTo>
                  <a:pt x="299923" y="171450"/>
                </a:lnTo>
                <a:cubicBezTo>
                  <a:pt x="315704" y="171450"/>
                  <a:pt x="328498" y="184243"/>
                  <a:pt x="328498" y="200025"/>
                </a:cubicBezTo>
                <a:lnTo>
                  <a:pt x="328498" y="328612"/>
                </a:lnTo>
                <a:moveTo>
                  <a:pt x="141689" y="128587"/>
                </a:moveTo>
                <a:lnTo>
                  <a:pt x="138831" y="137260"/>
                </a:lnTo>
                <a:cubicBezTo>
                  <a:pt x="132013" y="157711"/>
                  <a:pt x="112855" y="171491"/>
                  <a:pt x="91297" y="171450"/>
                </a:cubicBezTo>
                <a:lnTo>
                  <a:pt x="28575" y="171450"/>
                </a:lnTo>
                <a:cubicBezTo>
                  <a:pt x="12793" y="171450"/>
                  <a:pt x="0" y="184243"/>
                  <a:pt x="0" y="200025"/>
                </a:cubicBezTo>
                <a:lnTo>
                  <a:pt x="0" y="328612"/>
                </a:lnTo>
                <a:moveTo>
                  <a:pt x="99983" y="328612"/>
                </a:moveTo>
                <a:lnTo>
                  <a:pt x="99983" y="213912"/>
                </a:lnTo>
                <a:cubicBezTo>
                  <a:pt x="125297" y="211572"/>
                  <a:pt x="148539" y="198943"/>
                  <a:pt x="164277" y="178979"/>
                </a:cubicBezTo>
                <a:moveTo>
                  <a:pt x="157133" y="0"/>
                </a:moveTo>
                <a:lnTo>
                  <a:pt x="157133" y="28575"/>
                </a:lnTo>
                <a:moveTo>
                  <a:pt x="213055" y="29803"/>
                </a:moveTo>
                <a:lnTo>
                  <a:pt x="192852" y="50006"/>
                </a:lnTo>
                <a:moveTo>
                  <a:pt x="101212" y="29803"/>
                </a:moveTo>
                <a:lnTo>
                  <a:pt x="121415" y="50006"/>
                </a:lnTo>
              </a:path>
            </a:pathLst>
          </a:custGeom>
          <a:solidFill>
            <a:schemeClr val="tx1"/>
          </a:solidFill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481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1E1F2-F365-7B07-FAB7-5C86E519F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C7A112CE-2232-6E66-03B1-DC5DEB06D5B1}"/>
              </a:ext>
            </a:extLst>
          </p:cNvPr>
          <p:cNvSpPr/>
          <p:nvPr/>
        </p:nvSpPr>
        <p:spPr>
          <a:xfrm>
            <a:off x="-28074" y="0"/>
            <a:ext cx="6371952" cy="10287000"/>
          </a:xfrm>
          <a:prstGeom prst="flowChartDelay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823688DA-8455-65A9-7D7D-B3FF5838B7FC}"/>
              </a:ext>
            </a:extLst>
          </p:cNvPr>
          <p:cNvSpPr/>
          <p:nvPr/>
        </p:nvSpPr>
        <p:spPr>
          <a:xfrm>
            <a:off x="490255" y="6406792"/>
            <a:ext cx="4818018" cy="1914444"/>
          </a:xfrm>
          <a:custGeom>
            <a:avLst/>
            <a:gdLst/>
            <a:ahLst/>
            <a:cxnLst/>
            <a:rect l="l" t="t" r="r" b="b"/>
            <a:pathLst>
              <a:path w="4818018" h="1914444">
                <a:moveTo>
                  <a:pt x="0" y="0"/>
                </a:moveTo>
                <a:lnTo>
                  <a:pt x="4818018" y="0"/>
                </a:lnTo>
                <a:lnTo>
                  <a:pt x="4818018" y="1914445"/>
                </a:lnTo>
                <a:lnTo>
                  <a:pt x="0" y="1914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613C64FC-97BC-40F7-B275-27A3A20D4CE4}"/>
              </a:ext>
            </a:extLst>
          </p:cNvPr>
          <p:cNvGrpSpPr/>
          <p:nvPr/>
        </p:nvGrpSpPr>
        <p:grpSpPr>
          <a:xfrm>
            <a:off x="2103729" y="3603115"/>
            <a:ext cx="3340888" cy="3269517"/>
            <a:chOff x="11421499" y="303647"/>
            <a:chExt cx="3340888" cy="3269517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90D1B25C-DA7E-C6B8-F55D-F85675DA2F03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E3D4E62F-897B-B493-7BB5-728A3F5DFD6A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lecha: cheurón 27">
              <a:extLst>
                <a:ext uri="{FF2B5EF4-FFF2-40B4-BE49-F238E27FC236}">
                  <a16:creationId xmlns:a16="http://schemas.microsoft.com/office/drawing/2014/main" id="{F9429BE0-4727-9FE1-A280-1C8974FF2190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06B31388-7091-6FD5-B08D-D0E902923FF0}"/>
                </a:ext>
              </a:extLst>
            </p:cNvPr>
            <p:cNvSpPr txBox="1"/>
            <p:nvPr/>
          </p:nvSpPr>
          <p:spPr>
            <a:xfrm>
              <a:off x="11421499" y="1539232"/>
              <a:ext cx="3340888" cy="107721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Desarrollo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MX" sz="3200" b="1" dirty="0">
                  <a:solidFill>
                    <a:prstClr val="white"/>
                  </a:solidFill>
                  <a:latin typeface="Calibri"/>
                </a:rPr>
                <a:t>Organizacional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Rounded Rectangle 54">
            <a:extLst>
              <a:ext uri="{FF2B5EF4-FFF2-40B4-BE49-F238E27FC236}">
                <a16:creationId xmlns:a16="http://schemas.microsoft.com/office/drawing/2014/main" id="{68F8BD72-C964-42AA-0229-6606D4DA7562}"/>
              </a:ext>
            </a:extLst>
          </p:cNvPr>
          <p:cNvSpPr/>
          <p:nvPr/>
        </p:nvSpPr>
        <p:spPr>
          <a:xfrm>
            <a:off x="3609866" y="3946049"/>
            <a:ext cx="733533" cy="675806"/>
          </a:xfrm>
          <a:custGeom>
            <a:avLst/>
            <a:gdLst/>
            <a:ahLst/>
            <a:cxnLst/>
            <a:rect l="0" t="0" r="0" b="0"/>
            <a:pathLst>
              <a:path w="328612" h="328612">
                <a:moveTo>
                  <a:pt x="257175" y="0"/>
                </a:moveTo>
                <a:lnTo>
                  <a:pt x="328612" y="0"/>
                </a:lnTo>
                <a:lnTo>
                  <a:pt x="328612" y="71437"/>
                </a:lnTo>
                <a:moveTo>
                  <a:pt x="328612" y="0"/>
                </a:moveTo>
                <a:lnTo>
                  <a:pt x="258260" y="83138"/>
                </a:lnTo>
                <a:cubicBezTo>
                  <a:pt x="253570" y="88680"/>
                  <a:pt x="245470" y="89823"/>
                  <a:pt x="239429" y="85796"/>
                </a:cubicBezTo>
                <a:lnTo>
                  <a:pt x="218070" y="71508"/>
                </a:lnTo>
                <a:cubicBezTo>
                  <a:pt x="211903" y="67393"/>
                  <a:pt x="203613" y="68677"/>
                  <a:pt x="198982" y="74466"/>
                </a:cubicBezTo>
                <a:lnTo>
                  <a:pt x="156991" y="127015"/>
                </a:lnTo>
                <a:moveTo>
                  <a:pt x="71437" y="192881"/>
                </a:moveTo>
                <a:lnTo>
                  <a:pt x="71437" y="150018"/>
                </a:lnTo>
                <a:moveTo>
                  <a:pt x="100012" y="328612"/>
                </a:moveTo>
                <a:lnTo>
                  <a:pt x="107156" y="242887"/>
                </a:lnTo>
                <a:lnTo>
                  <a:pt x="142875" y="242887"/>
                </a:lnTo>
                <a:lnTo>
                  <a:pt x="142875" y="192881"/>
                </a:lnTo>
                <a:cubicBezTo>
                  <a:pt x="142875" y="153427"/>
                  <a:pt x="110891" y="121443"/>
                  <a:pt x="71437" y="121443"/>
                </a:cubicBezTo>
                <a:cubicBezTo>
                  <a:pt x="31983" y="121443"/>
                  <a:pt x="0" y="153427"/>
                  <a:pt x="0" y="192881"/>
                </a:cubicBezTo>
                <a:lnTo>
                  <a:pt x="0" y="242887"/>
                </a:lnTo>
                <a:lnTo>
                  <a:pt x="35718" y="242887"/>
                </a:lnTo>
                <a:lnTo>
                  <a:pt x="42862" y="328612"/>
                </a:lnTo>
                <a:close/>
                <a:moveTo>
                  <a:pt x="120972" y="43248"/>
                </a:moveTo>
                <a:cubicBezTo>
                  <a:pt x="110591" y="47709"/>
                  <a:pt x="99410" y="50008"/>
                  <a:pt x="88111" y="50006"/>
                </a:cubicBezTo>
                <a:cubicBezTo>
                  <a:pt x="65568" y="50010"/>
                  <a:pt x="43993" y="40845"/>
                  <a:pt x="28346" y="24617"/>
                </a:cubicBezTo>
                <a:moveTo>
                  <a:pt x="21431" y="50006"/>
                </a:moveTo>
                <a:cubicBezTo>
                  <a:pt x="21431" y="77623"/>
                  <a:pt x="43819" y="100012"/>
                  <a:pt x="71437" y="100012"/>
                </a:cubicBezTo>
                <a:cubicBezTo>
                  <a:pt x="99055" y="100012"/>
                  <a:pt x="121443" y="77623"/>
                  <a:pt x="121443" y="50006"/>
                </a:cubicBezTo>
                <a:cubicBezTo>
                  <a:pt x="121443" y="22388"/>
                  <a:pt x="99055" y="0"/>
                  <a:pt x="71437" y="0"/>
                </a:cubicBezTo>
                <a:cubicBezTo>
                  <a:pt x="43819" y="0"/>
                  <a:pt x="21431" y="22388"/>
                  <a:pt x="21431" y="50006"/>
                </a:cubicBezTo>
                <a:close/>
              </a:path>
            </a:pathLst>
          </a:custGeom>
          <a:solidFill>
            <a:schemeClr val="tx1"/>
          </a:solidFill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C8B6763-E5DA-E000-F04C-C33792BD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" t="13595" r="2176" b="6517"/>
          <a:stretch>
            <a:fillRect/>
          </a:stretch>
        </p:blipFill>
        <p:spPr>
          <a:xfrm>
            <a:off x="6921078" y="266700"/>
            <a:ext cx="10681121" cy="976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4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Diagrama de flujo: retraso 68">
            <a:extLst>
              <a:ext uri="{FF2B5EF4-FFF2-40B4-BE49-F238E27FC236}">
                <a16:creationId xmlns:a16="http://schemas.microsoft.com/office/drawing/2014/main" id="{58195824-2098-26C7-DAB9-EB405A8932A8}"/>
              </a:ext>
            </a:extLst>
          </p:cNvPr>
          <p:cNvSpPr/>
          <p:nvPr/>
        </p:nvSpPr>
        <p:spPr>
          <a:xfrm rot="16200000">
            <a:off x="6701228" y="2328473"/>
            <a:ext cx="4961744" cy="11049000"/>
          </a:xfrm>
          <a:prstGeom prst="flowChartDelay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Diagrama de flujo: retraso 67">
            <a:extLst>
              <a:ext uri="{FF2B5EF4-FFF2-40B4-BE49-F238E27FC236}">
                <a16:creationId xmlns:a16="http://schemas.microsoft.com/office/drawing/2014/main" id="{4075B20C-EFCA-7183-8E1E-63B694E28912}"/>
              </a:ext>
            </a:extLst>
          </p:cNvPr>
          <p:cNvSpPr/>
          <p:nvPr/>
        </p:nvSpPr>
        <p:spPr>
          <a:xfrm flipH="1">
            <a:off x="12115800" y="29356"/>
            <a:ext cx="6172200" cy="10287000"/>
          </a:xfrm>
          <a:prstGeom prst="flowChartDelay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Diagrama de flujo: retraso 66">
            <a:extLst>
              <a:ext uri="{FF2B5EF4-FFF2-40B4-BE49-F238E27FC236}">
                <a16:creationId xmlns:a16="http://schemas.microsoft.com/office/drawing/2014/main" id="{2FF0AE66-DB55-6316-C703-B819686789A3}"/>
              </a:ext>
            </a:extLst>
          </p:cNvPr>
          <p:cNvSpPr/>
          <p:nvPr/>
        </p:nvSpPr>
        <p:spPr>
          <a:xfrm>
            <a:off x="-24984" y="0"/>
            <a:ext cx="6371952" cy="10287000"/>
          </a:xfrm>
          <a:prstGeom prst="flowChartDelay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6" name="Grupo 65">
            <a:extLst>
              <a:ext uri="{FF2B5EF4-FFF2-40B4-BE49-F238E27FC236}">
                <a16:creationId xmlns:a16="http://schemas.microsoft.com/office/drawing/2014/main" id="{63A6F62C-6B9C-A4B9-1C50-B034F7231B8A}"/>
              </a:ext>
            </a:extLst>
          </p:cNvPr>
          <p:cNvGrpSpPr/>
          <p:nvPr/>
        </p:nvGrpSpPr>
        <p:grpSpPr>
          <a:xfrm>
            <a:off x="838200" y="1159160"/>
            <a:ext cx="16992600" cy="3216115"/>
            <a:chOff x="3294338" y="2238047"/>
            <a:chExt cx="11699323" cy="2034606"/>
          </a:xfrm>
        </p:grpSpPr>
        <p:sp>
          <p:nvSpPr>
            <p:cNvPr id="2" name="Rounded Rectangle 1"/>
            <p:cNvSpPr/>
            <p:nvPr/>
          </p:nvSpPr>
          <p:spPr>
            <a:xfrm>
              <a:off x="3587594" y="2238052"/>
              <a:ext cx="11200817" cy="1897763"/>
            </a:xfrm>
            <a:custGeom>
              <a:avLst/>
              <a:gdLst/>
              <a:ahLst/>
              <a:cxnLst/>
              <a:rect l="0" t="0" r="0" b="0"/>
              <a:pathLst>
                <a:path w="7467211" h="1265175">
                  <a:moveTo>
                    <a:pt x="1925361" y="4359"/>
                  </a:moveTo>
                  <a:cubicBezTo>
                    <a:pt x="1927870" y="0"/>
                    <a:pt x="1934197" y="0"/>
                    <a:pt x="1936705" y="4359"/>
                  </a:cubicBezTo>
                  <a:lnTo>
                    <a:pt x="2056194" y="212223"/>
                  </a:lnTo>
                  <a:cubicBezTo>
                    <a:pt x="2058683" y="216556"/>
                    <a:pt x="2055542" y="221938"/>
                    <a:pt x="2050525" y="221938"/>
                  </a:cubicBezTo>
                  <a:lnTo>
                    <a:pt x="2006276" y="221938"/>
                  </a:lnTo>
                  <a:cubicBezTo>
                    <a:pt x="2001265" y="221938"/>
                    <a:pt x="1998111" y="227320"/>
                    <a:pt x="2000600" y="231653"/>
                  </a:cubicBezTo>
                  <a:lnTo>
                    <a:pt x="2089588" y="386439"/>
                  </a:lnTo>
                  <a:cubicBezTo>
                    <a:pt x="2092071" y="390765"/>
                    <a:pt x="2088930" y="396154"/>
                    <a:pt x="2083913" y="396154"/>
                  </a:cubicBezTo>
                  <a:lnTo>
                    <a:pt x="2032242" y="396154"/>
                  </a:lnTo>
                  <a:cubicBezTo>
                    <a:pt x="2027224" y="396154"/>
                    <a:pt x="2024084" y="401536"/>
                    <a:pt x="2026573" y="405863"/>
                  </a:cubicBezTo>
                  <a:lnTo>
                    <a:pt x="2091979" y="519644"/>
                  </a:lnTo>
                  <a:lnTo>
                    <a:pt x="2115495" y="479082"/>
                  </a:lnTo>
                  <a:cubicBezTo>
                    <a:pt x="2118004" y="474756"/>
                    <a:pt x="2114863" y="469354"/>
                    <a:pt x="2109840" y="469347"/>
                  </a:cubicBezTo>
                  <a:lnTo>
                    <a:pt x="2095667" y="469347"/>
                  </a:lnTo>
                  <a:cubicBezTo>
                    <a:pt x="2090644" y="469347"/>
                    <a:pt x="2087503" y="463946"/>
                    <a:pt x="2090005" y="459619"/>
                  </a:cubicBezTo>
                  <a:lnTo>
                    <a:pt x="2150714" y="354882"/>
                  </a:lnTo>
                  <a:cubicBezTo>
                    <a:pt x="2153229" y="350549"/>
                    <a:pt x="2159523" y="350549"/>
                    <a:pt x="2162039" y="354882"/>
                  </a:cubicBezTo>
                  <a:lnTo>
                    <a:pt x="2222747" y="459619"/>
                  </a:lnTo>
                  <a:cubicBezTo>
                    <a:pt x="2225249" y="463946"/>
                    <a:pt x="2222102" y="469347"/>
                    <a:pt x="2217085" y="469347"/>
                  </a:cubicBezTo>
                  <a:lnTo>
                    <a:pt x="2202913" y="469347"/>
                  </a:lnTo>
                  <a:cubicBezTo>
                    <a:pt x="2197889" y="469354"/>
                    <a:pt x="2194748" y="474756"/>
                    <a:pt x="2197257" y="479082"/>
                  </a:cubicBezTo>
                  <a:lnTo>
                    <a:pt x="2241129" y="554777"/>
                  </a:lnTo>
                  <a:cubicBezTo>
                    <a:pt x="2243637" y="559104"/>
                    <a:pt x="2240497" y="564499"/>
                    <a:pt x="2235473" y="564506"/>
                  </a:cubicBezTo>
                  <a:lnTo>
                    <a:pt x="2217215" y="564506"/>
                  </a:lnTo>
                  <a:cubicBezTo>
                    <a:pt x="2212192" y="564506"/>
                    <a:pt x="2209044" y="569914"/>
                    <a:pt x="2211553" y="574241"/>
                  </a:cubicBezTo>
                  <a:lnTo>
                    <a:pt x="2225855" y="598910"/>
                  </a:lnTo>
                  <a:cubicBezTo>
                    <a:pt x="2230579" y="598095"/>
                    <a:pt x="2235440" y="597665"/>
                    <a:pt x="2240405" y="597665"/>
                  </a:cubicBezTo>
                  <a:cubicBezTo>
                    <a:pt x="2244914" y="597665"/>
                    <a:pt x="2249378" y="598050"/>
                    <a:pt x="2253717" y="598760"/>
                  </a:cubicBezTo>
                  <a:cubicBezTo>
                    <a:pt x="2256591" y="599223"/>
                    <a:pt x="2259478" y="597906"/>
                    <a:pt x="2261015" y="595450"/>
                  </a:cubicBezTo>
                  <a:cubicBezTo>
                    <a:pt x="2275787" y="571836"/>
                    <a:pt x="2302235" y="556133"/>
                    <a:pt x="2332391" y="556133"/>
                  </a:cubicBezTo>
                  <a:cubicBezTo>
                    <a:pt x="2333681" y="556133"/>
                    <a:pt x="2334977" y="556191"/>
                    <a:pt x="2336268" y="556276"/>
                  </a:cubicBezTo>
                  <a:cubicBezTo>
                    <a:pt x="2338053" y="556400"/>
                    <a:pt x="2339812" y="555807"/>
                    <a:pt x="2341200" y="554686"/>
                  </a:cubicBezTo>
                  <a:cubicBezTo>
                    <a:pt x="2349143" y="548262"/>
                    <a:pt x="2358728" y="543798"/>
                    <a:pt x="2369284" y="542117"/>
                  </a:cubicBezTo>
                  <a:cubicBezTo>
                    <a:pt x="2369812" y="538455"/>
                    <a:pt x="2367055" y="534702"/>
                    <a:pt x="2362826" y="534702"/>
                  </a:cubicBezTo>
                  <a:lnTo>
                    <a:pt x="2355346" y="534702"/>
                  </a:lnTo>
                  <a:cubicBezTo>
                    <a:pt x="2349827" y="534695"/>
                    <a:pt x="2346797" y="528323"/>
                    <a:pt x="2350296" y="524088"/>
                  </a:cubicBezTo>
                  <a:lnTo>
                    <a:pt x="2378882" y="489508"/>
                  </a:lnTo>
                  <a:cubicBezTo>
                    <a:pt x="2382381" y="485272"/>
                    <a:pt x="2379351" y="478893"/>
                    <a:pt x="2373838" y="478893"/>
                  </a:cubicBezTo>
                  <a:lnTo>
                    <a:pt x="2370593" y="478893"/>
                  </a:lnTo>
                  <a:cubicBezTo>
                    <a:pt x="2365120" y="478893"/>
                    <a:pt x="2362077" y="472592"/>
                    <a:pt x="2365491" y="468344"/>
                  </a:cubicBezTo>
                  <a:lnTo>
                    <a:pt x="2412543" y="409883"/>
                  </a:lnTo>
                  <a:cubicBezTo>
                    <a:pt x="2415156" y="406638"/>
                    <a:pt x="2420134" y="406638"/>
                    <a:pt x="2422747" y="409883"/>
                  </a:cubicBezTo>
                  <a:lnTo>
                    <a:pt x="2469798" y="468344"/>
                  </a:lnTo>
                  <a:cubicBezTo>
                    <a:pt x="2473213" y="472592"/>
                    <a:pt x="2470170" y="478893"/>
                    <a:pt x="2464696" y="478893"/>
                  </a:cubicBezTo>
                  <a:lnTo>
                    <a:pt x="2461451" y="478893"/>
                  </a:lnTo>
                  <a:cubicBezTo>
                    <a:pt x="2455939" y="478893"/>
                    <a:pt x="2452909" y="485272"/>
                    <a:pt x="2456408" y="489508"/>
                  </a:cubicBezTo>
                  <a:lnTo>
                    <a:pt x="2465074" y="499992"/>
                  </a:lnTo>
                  <a:cubicBezTo>
                    <a:pt x="2466912" y="499822"/>
                    <a:pt x="2468775" y="499731"/>
                    <a:pt x="2470658" y="499731"/>
                  </a:cubicBezTo>
                  <a:cubicBezTo>
                    <a:pt x="2470925" y="499731"/>
                    <a:pt x="2471193" y="499777"/>
                    <a:pt x="2471473" y="499822"/>
                  </a:cubicBezTo>
                  <a:cubicBezTo>
                    <a:pt x="2471773" y="499868"/>
                    <a:pt x="2472085" y="499920"/>
                    <a:pt x="2472418" y="499920"/>
                  </a:cubicBezTo>
                  <a:cubicBezTo>
                    <a:pt x="2475285" y="499640"/>
                    <a:pt x="2478249" y="499366"/>
                    <a:pt x="2481208" y="499366"/>
                  </a:cubicBezTo>
                  <a:cubicBezTo>
                    <a:pt x="2515788" y="499366"/>
                    <a:pt x="2544712" y="522954"/>
                    <a:pt x="2551964" y="554523"/>
                  </a:cubicBezTo>
                  <a:cubicBezTo>
                    <a:pt x="2552387" y="556348"/>
                    <a:pt x="2553508" y="557938"/>
                    <a:pt x="2555085" y="558967"/>
                  </a:cubicBezTo>
                  <a:cubicBezTo>
                    <a:pt x="2555958" y="559534"/>
                    <a:pt x="2556818" y="560134"/>
                    <a:pt x="2557652" y="560753"/>
                  </a:cubicBezTo>
                  <a:cubicBezTo>
                    <a:pt x="2560317" y="562707"/>
                    <a:pt x="2564005" y="562870"/>
                    <a:pt x="2566703" y="560961"/>
                  </a:cubicBezTo>
                  <a:cubicBezTo>
                    <a:pt x="2571101" y="557846"/>
                    <a:pt x="2575812" y="555136"/>
                    <a:pt x="2580771" y="552881"/>
                  </a:cubicBezTo>
                  <a:lnTo>
                    <a:pt x="2613826" y="495848"/>
                  </a:lnTo>
                  <a:cubicBezTo>
                    <a:pt x="2616328" y="491514"/>
                    <a:pt x="2613187" y="486119"/>
                    <a:pt x="2608164" y="486119"/>
                  </a:cubicBezTo>
                  <a:lnTo>
                    <a:pt x="2587873" y="486119"/>
                  </a:lnTo>
                  <a:cubicBezTo>
                    <a:pt x="2582849" y="486113"/>
                    <a:pt x="2579702" y="480705"/>
                    <a:pt x="2582211" y="476378"/>
                  </a:cubicBezTo>
                  <a:lnTo>
                    <a:pt x="2627105" y="398930"/>
                  </a:lnTo>
                  <a:cubicBezTo>
                    <a:pt x="2629614" y="394597"/>
                    <a:pt x="2626473" y="389195"/>
                    <a:pt x="2621450" y="389195"/>
                  </a:cubicBezTo>
                  <a:lnTo>
                    <a:pt x="2603192" y="389195"/>
                  </a:lnTo>
                  <a:cubicBezTo>
                    <a:pt x="2598168" y="389195"/>
                    <a:pt x="2595028" y="383787"/>
                    <a:pt x="2597536" y="379460"/>
                  </a:cubicBezTo>
                  <a:lnTo>
                    <a:pt x="2641408" y="303771"/>
                  </a:lnTo>
                  <a:cubicBezTo>
                    <a:pt x="2643917" y="299445"/>
                    <a:pt x="2640776" y="294037"/>
                    <a:pt x="2635752" y="294037"/>
                  </a:cubicBezTo>
                  <a:lnTo>
                    <a:pt x="2621580" y="294037"/>
                  </a:lnTo>
                  <a:cubicBezTo>
                    <a:pt x="2616556" y="294037"/>
                    <a:pt x="2613416" y="288635"/>
                    <a:pt x="2615924" y="284308"/>
                  </a:cubicBezTo>
                  <a:lnTo>
                    <a:pt x="2676626" y="179572"/>
                  </a:lnTo>
                  <a:cubicBezTo>
                    <a:pt x="2679142" y="175232"/>
                    <a:pt x="2685436" y="175232"/>
                    <a:pt x="2687951" y="179572"/>
                  </a:cubicBezTo>
                  <a:lnTo>
                    <a:pt x="2748660" y="284308"/>
                  </a:lnTo>
                  <a:cubicBezTo>
                    <a:pt x="2751162" y="288635"/>
                    <a:pt x="2748021" y="294037"/>
                    <a:pt x="2742998" y="294037"/>
                  </a:cubicBezTo>
                  <a:lnTo>
                    <a:pt x="2728825" y="294037"/>
                  </a:lnTo>
                  <a:cubicBezTo>
                    <a:pt x="2723802" y="294037"/>
                    <a:pt x="2720661" y="299445"/>
                    <a:pt x="2723170" y="303771"/>
                  </a:cubicBezTo>
                  <a:lnTo>
                    <a:pt x="2767035" y="379460"/>
                  </a:lnTo>
                  <a:cubicBezTo>
                    <a:pt x="2769543" y="383793"/>
                    <a:pt x="2766403" y="389195"/>
                    <a:pt x="2761379" y="389195"/>
                  </a:cubicBezTo>
                  <a:lnTo>
                    <a:pt x="2743128" y="389195"/>
                  </a:lnTo>
                  <a:cubicBezTo>
                    <a:pt x="2738104" y="389202"/>
                    <a:pt x="2734963" y="394603"/>
                    <a:pt x="2737465" y="398930"/>
                  </a:cubicBezTo>
                  <a:lnTo>
                    <a:pt x="2782360" y="476378"/>
                  </a:lnTo>
                  <a:cubicBezTo>
                    <a:pt x="2788609" y="487168"/>
                    <a:pt x="2780040" y="489670"/>
                    <a:pt x="2774333" y="491339"/>
                  </a:cubicBezTo>
                  <a:cubicBezTo>
                    <a:pt x="2766970" y="493489"/>
                    <a:pt x="2764383" y="494245"/>
                    <a:pt x="2804566" y="509596"/>
                  </a:cubicBezTo>
                  <a:lnTo>
                    <a:pt x="2828493" y="480359"/>
                  </a:lnTo>
                  <a:cubicBezTo>
                    <a:pt x="2831959" y="476117"/>
                    <a:pt x="2828916" y="469771"/>
                    <a:pt x="2823417" y="469771"/>
                  </a:cubicBezTo>
                  <a:lnTo>
                    <a:pt x="2815937" y="469771"/>
                  </a:lnTo>
                  <a:cubicBezTo>
                    <a:pt x="2810424" y="469771"/>
                    <a:pt x="2807394" y="463392"/>
                    <a:pt x="2810893" y="459156"/>
                  </a:cubicBezTo>
                  <a:lnTo>
                    <a:pt x="2839472" y="424576"/>
                  </a:lnTo>
                  <a:cubicBezTo>
                    <a:pt x="2842978" y="420341"/>
                    <a:pt x="2839948" y="413962"/>
                    <a:pt x="2834429" y="413962"/>
                  </a:cubicBezTo>
                  <a:lnTo>
                    <a:pt x="2831190" y="413962"/>
                  </a:lnTo>
                  <a:cubicBezTo>
                    <a:pt x="2825717" y="413962"/>
                    <a:pt x="2822674" y="407661"/>
                    <a:pt x="2826095" y="403413"/>
                  </a:cubicBezTo>
                  <a:lnTo>
                    <a:pt x="2873140" y="344952"/>
                  </a:lnTo>
                  <a:cubicBezTo>
                    <a:pt x="2875759" y="341707"/>
                    <a:pt x="2880731" y="341707"/>
                    <a:pt x="2883344" y="344952"/>
                  </a:cubicBezTo>
                  <a:lnTo>
                    <a:pt x="2930389" y="403413"/>
                  </a:lnTo>
                  <a:cubicBezTo>
                    <a:pt x="2933810" y="407661"/>
                    <a:pt x="2930760" y="413962"/>
                    <a:pt x="2925287" y="413962"/>
                  </a:cubicBezTo>
                  <a:lnTo>
                    <a:pt x="2922042" y="413962"/>
                  </a:lnTo>
                  <a:cubicBezTo>
                    <a:pt x="2916529" y="413969"/>
                    <a:pt x="2913499" y="420341"/>
                    <a:pt x="2916998" y="424576"/>
                  </a:cubicBezTo>
                  <a:lnTo>
                    <a:pt x="2930376" y="440756"/>
                  </a:lnTo>
                  <a:cubicBezTo>
                    <a:pt x="2939733" y="435497"/>
                    <a:pt x="2950067" y="431737"/>
                    <a:pt x="2961040" y="429828"/>
                  </a:cubicBezTo>
                  <a:cubicBezTo>
                    <a:pt x="2962656" y="429542"/>
                    <a:pt x="2963665" y="428036"/>
                    <a:pt x="2963665" y="426401"/>
                  </a:cubicBezTo>
                  <a:cubicBezTo>
                    <a:pt x="2963665" y="417982"/>
                    <a:pt x="2967288" y="410365"/>
                    <a:pt x="2973035" y="405009"/>
                  </a:cubicBezTo>
                  <a:cubicBezTo>
                    <a:pt x="2975101" y="403087"/>
                    <a:pt x="2976046" y="400285"/>
                    <a:pt x="2975446" y="397542"/>
                  </a:cubicBezTo>
                  <a:cubicBezTo>
                    <a:pt x="2975414" y="397399"/>
                    <a:pt x="2975368" y="397203"/>
                    <a:pt x="2975342" y="397060"/>
                  </a:cubicBezTo>
                  <a:cubicBezTo>
                    <a:pt x="2974097" y="391469"/>
                    <a:pt x="2973439" y="385631"/>
                    <a:pt x="2973439" y="379714"/>
                  </a:cubicBezTo>
                  <a:cubicBezTo>
                    <a:pt x="2973439" y="334429"/>
                    <a:pt x="3010437" y="297692"/>
                    <a:pt x="3056042" y="297692"/>
                  </a:cubicBezTo>
                  <a:cubicBezTo>
                    <a:pt x="3071106" y="297692"/>
                    <a:pt x="3085259" y="301719"/>
                    <a:pt x="3097424" y="308789"/>
                  </a:cubicBezTo>
                  <a:cubicBezTo>
                    <a:pt x="3103477" y="312301"/>
                    <a:pt x="3108078" y="315617"/>
                    <a:pt x="3111173" y="318061"/>
                  </a:cubicBezTo>
                  <a:cubicBezTo>
                    <a:pt x="3113903" y="320211"/>
                    <a:pt x="3117910" y="320257"/>
                    <a:pt x="3120732" y="318217"/>
                  </a:cubicBezTo>
                  <a:cubicBezTo>
                    <a:pt x="3129248" y="312060"/>
                    <a:pt x="3142599" y="305335"/>
                    <a:pt x="3155364" y="305329"/>
                  </a:cubicBezTo>
                  <a:cubicBezTo>
                    <a:pt x="3155826" y="305329"/>
                    <a:pt x="3156295" y="305342"/>
                    <a:pt x="3156758" y="305348"/>
                  </a:cubicBezTo>
                  <a:cubicBezTo>
                    <a:pt x="3159208" y="305407"/>
                    <a:pt x="3161560" y="304273"/>
                    <a:pt x="3162974" y="302286"/>
                  </a:cubicBezTo>
                  <a:cubicBezTo>
                    <a:pt x="3168402" y="294617"/>
                    <a:pt x="3175068" y="287886"/>
                    <a:pt x="3182757" y="282490"/>
                  </a:cubicBezTo>
                  <a:cubicBezTo>
                    <a:pt x="3196251" y="272873"/>
                    <a:pt x="3212814" y="267198"/>
                    <a:pt x="3230688" y="267198"/>
                  </a:cubicBezTo>
                  <a:cubicBezTo>
                    <a:pt x="3266252" y="267198"/>
                    <a:pt x="3296609" y="289528"/>
                    <a:pt x="3308214" y="320882"/>
                  </a:cubicBezTo>
                  <a:cubicBezTo>
                    <a:pt x="3309191" y="323534"/>
                    <a:pt x="3311667" y="325378"/>
                    <a:pt x="3314495" y="325665"/>
                  </a:cubicBezTo>
                  <a:cubicBezTo>
                    <a:pt x="3332173" y="327444"/>
                    <a:pt x="3347368" y="337615"/>
                    <a:pt x="3355956" y="352067"/>
                  </a:cubicBezTo>
                  <a:cubicBezTo>
                    <a:pt x="3358080" y="355645"/>
                    <a:pt x="3362830" y="357078"/>
                    <a:pt x="3366518" y="355123"/>
                  </a:cubicBezTo>
                  <a:cubicBezTo>
                    <a:pt x="3376664" y="349735"/>
                    <a:pt x="3388216" y="346672"/>
                    <a:pt x="3400531" y="346672"/>
                  </a:cubicBezTo>
                  <a:cubicBezTo>
                    <a:pt x="3429254" y="346672"/>
                    <a:pt x="3454001" y="363366"/>
                    <a:pt x="3465586" y="387449"/>
                  </a:cubicBezTo>
                  <a:cubicBezTo>
                    <a:pt x="3467821" y="392134"/>
                    <a:pt x="3469646" y="397144"/>
                    <a:pt x="3470806" y="402403"/>
                  </a:cubicBezTo>
                  <a:cubicBezTo>
                    <a:pt x="3471170" y="404123"/>
                    <a:pt x="3471477" y="405869"/>
                    <a:pt x="3471737" y="407629"/>
                  </a:cubicBezTo>
                  <a:cubicBezTo>
                    <a:pt x="3490256" y="381487"/>
                    <a:pt x="3519004" y="362812"/>
                    <a:pt x="3552268" y="357124"/>
                  </a:cubicBezTo>
                  <a:cubicBezTo>
                    <a:pt x="3554392" y="356759"/>
                    <a:pt x="3555701" y="354895"/>
                    <a:pt x="3555701" y="352752"/>
                  </a:cubicBezTo>
                  <a:cubicBezTo>
                    <a:pt x="3555701" y="341531"/>
                    <a:pt x="3560745" y="331477"/>
                    <a:pt x="3568753" y="324635"/>
                  </a:cubicBezTo>
                  <a:cubicBezTo>
                    <a:pt x="3570910" y="322798"/>
                    <a:pt x="3571933" y="319963"/>
                    <a:pt x="3571164" y="317246"/>
                  </a:cubicBezTo>
                  <a:cubicBezTo>
                    <a:pt x="3570994" y="316640"/>
                    <a:pt x="3570838" y="316028"/>
                    <a:pt x="3570714" y="315415"/>
                  </a:cubicBezTo>
                  <a:cubicBezTo>
                    <a:pt x="3569222" y="308280"/>
                    <a:pt x="3568342" y="300872"/>
                    <a:pt x="3568342" y="293307"/>
                  </a:cubicBezTo>
                  <a:cubicBezTo>
                    <a:pt x="3568342" y="235667"/>
                    <a:pt x="3615922" y="188955"/>
                    <a:pt x="3674741" y="188955"/>
                  </a:cubicBezTo>
                  <a:cubicBezTo>
                    <a:pt x="3694230" y="188955"/>
                    <a:pt x="3712409" y="194115"/>
                    <a:pt x="3728119" y="203061"/>
                  </a:cubicBezTo>
                  <a:cubicBezTo>
                    <a:pt x="3736342" y="207714"/>
                    <a:pt x="3743914" y="213409"/>
                    <a:pt x="3750514" y="219996"/>
                  </a:cubicBezTo>
                  <a:cubicBezTo>
                    <a:pt x="3750899" y="220374"/>
                    <a:pt x="3751524" y="220381"/>
                    <a:pt x="3751915" y="220003"/>
                  </a:cubicBezTo>
                  <a:cubicBezTo>
                    <a:pt x="3764732" y="206925"/>
                    <a:pt x="3782814" y="198670"/>
                    <a:pt x="3802824" y="198670"/>
                  </a:cubicBezTo>
                  <a:cubicBezTo>
                    <a:pt x="3803801" y="198670"/>
                    <a:pt x="3804759" y="198689"/>
                    <a:pt x="3805717" y="198722"/>
                  </a:cubicBezTo>
                  <a:cubicBezTo>
                    <a:pt x="3808193" y="198813"/>
                    <a:pt x="3810604" y="197692"/>
                    <a:pt x="3812025" y="195666"/>
                  </a:cubicBezTo>
                  <a:cubicBezTo>
                    <a:pt x="3819140" y="185566"/>
                    <a:pt x="3827982" y="176815"/>
                    <a:pt x="3838114" y="169680"/>
                  </a:cubicBezTo>
                  <a:cubicBezTo>
                    <a:pt x="3855499" y="157548"/>
                    <a:pt x="3876832" y="150322"/>
                    <a:pt x="3899833" y="150322"/>
                  </a:cubicBezTo>
                  <a:cubicBezTo>
                    <a:pt x="3946161" y="150322"/>
                    <a:pt x="3985543" y="179311"/>
                    <a:pt x="4000165" y="219827"/>
                  </a:cubicBezTo>
                  <a:cubicBezTo>
                    <a:pt x="4001123" y="222479"/>
                    <a:pt x="4003586" y="224303"/>
                    <a:pt x="4006407" y="224531"/>
                  </a:cubicBezTo>
                  <a:cubicBezTo>
                    <a:pt x="4030568" y="226473"/>
                    <a:pt x="4051308" y="240398"/>
                    <a:pt x="4062359" y="260258"/>
                  </a:cubicBezTo>
                  <a:cubicBezTo>
                    <a:pt x="4064373" y="263874"/>
                    <a:pt x="4069071" y="265288"/>
                    <a:pt x="4072694" y="263262"/>
                  </a:cubicBezTo>
                  <a:cubicBezTo>
                    <a:pt x="4086253" y="255691"/>
                    <a:pt x="4101931" y="251318"/>
                    <a:pt x="4118690" y="251318"/>
                  </a:cubicBezTo>
                  <a:cubicBezTo>
                    <a:pt x="4155648" y="251318"/>
                    <a:pt x="4187602" y="272567"/>
                    <a:pt x="4202530" y="303192"/>
                  </a:cubicBezTo>
                  <a:cubicBezTo>
                    <a:pt x="4204478" y="307121"/>
                    <a:pt x="4206074" y="311206"/>
                    <a:pt x="4207397" y="315402"/>
                  </a:cubicBezTo>
                  <a:lnTo>
                    <a:pt x="4243104" y="253384"/>
                  </a:lnTo>
                  <a:cubicBezTo>
                    <a:pt x="4245593" y="249057"/>
                    <a:pt x="4242453" y="243669"/>
                    <a:pt x="4237436" y="243669"/>
                  </a:cubicBezTo>
                  <a:lnTo>
                    <a:pt x="4207710" y="243669"/>
                  </a:lnTo>
                  <a:cubicBezTo>
                    <a:pt x="4202693" y="243662"/>
                    <a:pt x="4199552" y="238280"/>
                    <a:pt x="4202048" y="233947"/>
                  </a:cubicBezTo>
                  <a:lnTo>
                    <a:pt x="4293101" y="75760"/>
                  </a:lnTo>
                  <a:cubicBezTo>
                    <a:pt x="4295610" y="71407"/>
                    <a:pt x="4301943" y="71407"/>
                    <a:pt x="4304452" y="75760"/>
                  </a:cubicBezTo>
                  <a:lnTo>
                    <a:pt x="4395505" y="233947"/>
                  </a:lnTo>
                  <a:cubicBezTo>
                    <a:pt x="4397994" y="238280"/>
                    <a:pt x="4394860" y="243662"/>
                    <a:pt x="4389843" y="243669"/>
                  </a:cubicBezTo>
                  <a:lnTo>
                    <a:pt x="4360111" y="243669"/>
                  </a:lnTo>
                  <a:cubicBezTo>
                    <a:pt x="4355100" y="243669"/>
                    <a:pt x="4351953" y="249057"/>
                    <a:pt x="4354442" y="253384"/>
                  </a:cubicBezTo>
                  <a:lnTo>
                    <a:pt x="4421640" y="370097"/>
                  </a:lnTo>
                  <a:cubicBezTo>
                    <a:pt x="4424130" y="374423"/>
                    <a:pt x="4420982" y="379819"/>
                    <a:pt x="4415972" y="379819"/>
                  </a:cubicBezTo>
                  <a:lnTo>
                    <a:pt x="4380434" y="379819"/>
                  </a:lnTo>
                  <a:cubicBezTo>
                    <a:pt x="4375417" y="379825"/>
                    <a:pt x="4372282" y="385201"/>
                    <a:pt x="4374771" y="389527"/>
                  </a:cubicBezTo>
                  <a:lnTo>
                    <a:pt x="4438223" y="499757"/>
                  </a:lnTo>
                  <a:cubicBezTo>
                    <a:pt x="4438764" y="499744"/>
                    <a:pt x="4439312" y="499731"/>
                    <a:pt x="4439859" y="499731"/>
                  </a:cubicBezTo>
                  <a:cubicBezTo>
                    <a:pt x="4440126" y="499731"/>
                    <a:pt x="4440393" y="499777"/>
                    <a:pt x="4440673" y="499822"/>
                  </a:cubicBezTo>
                  <a:cubicBezTo>
                    <a:pt x="4440973" y="499868"/>
                    <a:pt x="4441286" y="499920"/>
                    <a:pt x="4441618" y="499920"/>
                  </a:cubicBezTo>
                  <a:cubicBezTo>
                    <a:pt x="4444485" y="499640"/>
                    <a:pt x="4447450" y="499366"/>
                    <a:pt x="4450408" y="499366"/>
                  </a:cubicBezTo>
                  <a:cubicBezTo>
                    <a:pt x="4484988" y="499366"/>
                    <a:pt x="4513906" y="522954"/>
                    <a:pt x="4521158" y="554523"/>
                  </a:cubicBezTo>
                  <a:cubicBezTo>
                    <a:pt x="4521582" y="556348"/>
                    <a:pt x="4522709" y="557938"/>
                    <a:pt x="4524286" y="558967"/>
                  </a:cubicBezTo>
                  <a:cubicBezTo>
                    <a:pt x="4525159" y="559534"/>
                    <a:pt x="4526019" y="560134"/>
                    <a:pt x="4526853" y="560753"/>
                  </a:cubicBezTo>
                  <a:cubicBezTo>
                    <a:pt x="4529518" y="562707"/>
                    <a:pt x="4533206" y="562870"/>
                    <a:pt x="4535904" y="560961"/>
                  </a:cubicBezTo>
                  <a:cubicBezTo>
                    <a:pt x="4540302" y="557846"/>
                    <a:pt x="4545013" y="555136"/>
                    <a:pt x="4549971" y="552881"/>
                  </a:cubicBezTo>
                  <a:lnTo>
                    <a:pt x="4583020" y="495848"/>
                  </a:lnTo>
                  <a:cubicBezTo>
                    <a:pt x="4585529" y="491514"/>
                    <a:pt x="4582388" y="486119"/>
                    <a:pt x="4577364" y="486119"/>
                  </a:cubicBezTo>
                  <a:lnTo>
                    <a:pt x="4557074" y="486119"/>
                  </a:lnTo>
                  <a:cubicBezTo>
                    <a:pt x="4552050" y="486113"/>
                    <a:pt x="4548903" y="480711"/>
                    <a:pt x="4551411" y="476378"/>
                  </a:cubicBezTo>
                  <a:lnTo>
                    <a:pt x="4596300" y="398930"/>
                  </a:lnTo>
                  <a:cubicBezTo>
                    <a:pt x="4598808" y="394597"/>
                    <a:pt x="4595667" y="389202"/>
                    <a:pt x="4590644" y="389195"/>
                  </a:cubicBezTo>
                  <a:lnTo>
                    <a:pt x="4572393" y="389195"/>
                  </a:lnTo>
                  <a:cubicBezTo>
                    <a:pt x="4567369" y="389195"/>
                    <a:pt x="4564228" y="383787"/>
                    <a:pt x="4566730" y="379460"/>
                  </a:cubicBezTo>
                  <a:lnTo>
                    <a:pt x="4610608" y="303771"/>
                  </a:lnTo>
                  <a:cubicBezTo>
                    <a:pt x="4613117" y="299445"/>
                    <a:pt x="4609976" y="294037"/>
                    <a:pt x="4604953" y="294037"/>
                  </a:cubicBezTo>
                  <a:lnTo>
                    <a:pt x="4590781" y="294037"/>
                  </a:lnTo>
                  <a:cubicBezTo>
                    <a:pt x="4585757" y="294037"/>
                    <a:pt x="4582610" y="288635"/>
                    <a:pt x="4585118" y="284308"/>
                  </a:cubicBezTo>
                  <a:lnTo>
                    <a:pt x="4645827" y="179572"/>
                  </a:lnTo>
                  <a:cubicBezTo>
                    <a:pt x="4648342" y="175232"/>
                    <a:pt x="4654630" y="175232"/>
                    <a:pt x="4657139" y="179572"/>
                  </a:cubicBezTo>
                  <a:lnTo>
                    <a:pt x="4717860" y="284308"/>
                  </a:lnTo>
                  <a:cubicBezTo>
                    <a:pt x="4720363" y="288635"/>
                    <a:pt x="4717215" y="294037"/>
                    <a:pt x="4712192" y="294037"/>
                  </a:cubicBezTo>
                  <a:lnTo>
                    <a:pt x="4698026" y="294037"/>
                  </a:lnTo>
                  <a:cubicBezTo>
                    <a:pt x="4693002" y="294037"/>
                    <a:pt x="4689862" y="299445"/>
                    <a:pt x="4692370" y="303771"/>
                  </a:cubicBezTo>
                  <a:lnTo>
                    <a:pt x="4736242" y="379460"/>
                  </a:lnTo>
                  <a:cubicBezTo>
                    <a:pt x="4738750" y="383787"/>
                    <a:pt x="4735603" y="389195"/>
                    <a:pt x="4730579" y="389195"/>
                  </a:cubicBezTo>
                  <a:lnTo>
                    <a:pt x="4712322" y="389195"/>
                  </a:lnTo>
                  <a:cubicBezTo>
                    <a:pt x="4707298" y="389202"/>
                    <a:pt x="4704164" y="394603"/>
                    <a:pt x="4706666" y="398930"/>
                  </a:cubicBezTo>
                  <a:lnTo>
                    <a:pt x="4751561" y="476378"/>
                  </a:lnTo>
                  <a:cubicBezTo>
                    <a:pt x="4754069" y="480711"/>
                    <a:pt x="4750929" y="486113"/>
                    <a:pt x="4745905" y="486119"/>
                  </a:cubicBezTo>
                  <a:cubicBezTo>
                    <a:pt x="4726422" y="486119"/>
                    <a:pt x="4737408" y="494557"/>
                    <a:pt x="4753300" y="506768"/>
                  </a:cubicBezTo>
                  <a:cubicBezTo>
                    <a:pt x="4757738" y="510176"/>
                    <a:pt x="4762553" y="513877"/>
                    <a:pt x="4767199" y="517774"/>
                  </a:cubicBezTo>
                  <a:lnTo>
                    <a:pt x="4797687" y="480359"/>
                  </a:lnTo>
                  <a:cubicBezTo>
                    <a:pt x="4801153" y="476117"/>
                    <a:pt x="4798117" y="469771"/>
                    <a:pt x="4792618" y="469771"/>
                  </a:cubicBezTo>
                  <a:lnTo>
                    <a:pt x="4785137" y="469771"/>
                  </a:lnTo>
                  <a:cubicBezTo>
                    <a:pt x="4779618" y="469771"/>
                    <a:pt x="4776588" y="463392"/>
                    <a:pt x="4780087" y="459156"/>
                  </a:cubicBezTo>
                  <a:lnTo>
                    <a:pt x="4808673" y="424576"/>
                  </a:lnTo>
                  <a:cubicBezTo>
                    <a:pt x="4812178" y="420341"/>
                    <a:pt x="4809142" y="413962"/>
                    <a:pt x="4803629" y="413962"/>
                  </a:cubicBezTo>
                  <a:lnTo>
                    <a:pt x="4800391" y="413962"/>
                  </a:lnTo>
                  <a:cubicBezTo>
                    <a:pt x="4794911" y="413962"/>
                    <a:pt x="4791868" y="407661"/>
                    <a:pt x="4795289" y="403413"/>
                  </a:cubicBezTo>
                  <a:lnTo>
                    <a:pt x="4842334" y="344952"/>
                  </a:lnTo>
                  <a:cubicBezTo>
                    <a:pt x="4844953" y="341707"/>
                    <a:pt x="4849925" y="341707"/>
                    <a:pt x="4852544" y="344952"/>
                  </a:cubicBezTo>
                  <a:lnTo>
                    <a:pt x="4899589" y="403413"/>
                  </a:lnTo>
                  <a:cubicBezTo>
                    <a:pt x="4903010" y="407661"/>
                    <a:pt x="4899961" y="413962"/>
                    <a:pt x="4894487" y="413962"/>
                  </a:cubicBezTo>
                  <a:lnTo>
                    <a:pt x="4891242" y="413962"/>
                  </a:lnTo>
                  <a:cubicBezTo>
                    <a:pt x="4885730" y="413969"/>
                    <a:pt x="4882700" y="420341"/>
                    <a:pt x="4886206" y="424576"/>
                  </a:cubicBezTo>
                  <a:lnTo>
                    <a:pt x="4914778" y="459156"/>
                  </a:lnTo>
                  <a:cubicBezTo>
                    <a:pt x="4918283" y="463392"/>
                    <a:pt x="4915254" y="469771"/>
                    <a:pt x="4909735" y="469771"/>
                  </a:cubicBezTo>
                  <a:lnTo>
                    <a:pt x="4902261" y="469771"/>
                  </a:lnTo>
                  <a:cubicBezTo>
                    <a:pt x="4896755" y="469771"/>
                    <a:pt x="4893725" y="476117"/>
                    <a:pt x="4897191" y="480359"/>
                  </a:cubicBezTo>
                  <a:lnTo>
                    <a:pt x="4927797" y="517774"/>
                  </a:lnTo>
                  <a:cubicBezTo>
                    <a:pt x="4932234" y="525319"/>
                    <a:pt x="4930253" y="531464"/>
                    <a:pt x="4930253" y="531464"/>
                  </a:cubicBezTo>
                  <a:cubicBezTo>
                    <a:pt x="4930253" y="531464"/>
                    <a:pt x="4940040" y="532017"/>
                    <a:pt x="4944797" y="532838"/>
                  </a:cubicBezTo>
                  <a:cubicBezTo>
                    <a:pt x="4945461" y="532956"/>
                    <a:pt x="4946152" y="532975"/>
                    <a:pt x="4946823" y="532891"/>
                  </a:cubicBezTo>
                  <a:cubicBezTo>
                    <a:pt x="4948055" y="532741"/>
                    <a:pt x="4949306" y="532610"/>
                    <a:pt x="4950563" y="532526"/>
                  </a:cubicBezTo>
                  <a:cubicBezTo>
                    <a:pt x="4952883" y="532356"/>
                    <a:pt x="4955020" y="531131"/>
                    <a:pt x="4956278" y="529189"/>
                  </a:cubicBezTo>
                  <a:cubicBezTo>
                    <a:pt x="4971199" y="506104"/>
                    <a:pt x="4997217" y="490752"/>
                    <a:pt x="5026962" y="490746"/>
                  </a:cubicBezTo>
                  <a:cubicBezTo>
                    <a:pt x="5030272" y="490746"/>
                    <a:pt x="5033596" y="490980"/>
                    <a:pt x="5036834" y="491371"/>
                  </a:cubicBezTo>
                  <a:cubicBezTo>
                    <a:pt x="5037414" y="491443"/>
                    <a:pt x="5037994" y="491436"/>
                    <a:pt x="5038567" y="491365"/>
                  </a:cubicBezTo>
                  <a:cubicBezTo>
                    <a:pt x="5041121" y="491039"/>
                    <a:pt x="5043734" y="490837"/>
                    <a:pt x="5046399" y="490772"/>
                  </a:cubicBezTo>
                  <a:lnTo>
                    <a:pt x="5078588" y="449891"/>
                  </a:lnTo>
                  <a:cubicBezTo>
                    <a:pt x="5081944" y="445629"/>
                    <a:pt x="5078888" y="439400"/>
                    <a:pt x="5073447" y="439400"/>
                  </a:cubicBezTo>
                  <a:lnTo>
                    <a:pt x="5051071" y="439400"/>
                  </a:lnTo>
                  <a:cubicBezTo>
                    <a:pt x="5045617" y="439394"/>
                    <a:pt x="5042568" y="433138"/>
                    <a:pt x="5045950" y="428877"/>
                  </a:cubicBezTo>
                  <a:lnTo>
                    <a:pt x="5094089" y="368351"/>
                  </a:lnTo>
                  <a:cubicBezTo>
                    <a:pt x="5097478" y="364096"/>
                    <a:pt x="5094428" y="357840"/>
                    <a:pt x="5088974" y="357834"/>
                  </a:cubicBezTo>
                  <a:lnTo>
                    <a:pt x="5072626" y="357834"/>
                  </a:lnTo>
                  <a:cubicBezTo>
                    <a:pt x="5067211" y="357834"/>
                    <a:pt x="5064142" y="351650"/>
                    <a:pt x="5067446" y="347382"/>
                  </a:cubicBezTo>
                  <a:lnTo>
                    <a:pt x="5139460" y="254400"/>
                  </a:lnTo>
                  <a:cubicBezTo>
                    <a:pt x="5142073" y="251025"/>
                    <a:pt x="5147194" y="251025"/>
                    <a:pt x="5149807" y="254400"/>
                  </a:cubicBezTo>
                  <a:lnTo>
                    <a:pt x="5221814" y="347382"/>
                  </a:lnTo>
                  <a:cubicBezTo>
                    <a:pt x="5225118" y="351650"/>
                    <a:pt x="5222049" y="357834"/>
                    <a:pt x="5216634" y="357834"/>
                  </a:cubicBezTo>
                  <a:lnTo>
                    <a:pt x="5200292" y="357834"/>
                  </a:lnTo>
                  <a:cubicBezTo>
                    <a:pt x="5194832" y="357834"/>
                    <a:pt x="5191782" y="364096"/>
                    <a:pt x="5195171" y="368351"/>
                  </a:cubicBezTo>
                  <a:lnTo>
                    <a:pt x="5216504" y="395170"/>
                  </a:lnTo>
                  <a:cubicBezTo>
                    <a:pt x="5232168" y="380770"/>
                    <a:pt x="5251989" y="370709"/>
                    <a:pt x="5273994" y="366911"/>
                  </a:cubicBezTo>
                  <a:cubicBezTo>
                    <a:pt x="5275857" y="366585"/>
                    <a:pt x="5277017" y="364832"/>
                    <a:pt x="5277017" y="362955"/>
                  </a:cubicBezTo>
                  <a:cubicBezTo>
                    <a:pt x="5277017" y="352882"/>
                    <a:pt x="5281409" y="343799"/>
                    <a:pt x="5288472" y="337543"/>
                  </a:cubicBezTo>
                  <a:cubicBezTo>
                    <a:pt x="5290622" y="335641"/>
                    <a:pt x="5291626" y="332761"/>
                    <a:pt x="5290916" y="329991"/>
                  </a:cubicBezTo>
                  <a:cubicBezTo>
                    <a:pt x="5290811" y="329581"/>
                    <a:pt x="5290714" y="329164"/>
                    <a:pt x="5290629" y="328753"/>
                  </a:cubicBezTo>
                  <a:cubicBezTo>
                    <a:pt x="5289247" y="322225"/>
                    <a:pt x="5288459" y="315402"/>
                    <a:pt x="5288459" y="308489"/>
                  </a:cubicBezTo>
                  <a:cubicBezTo>
                    <a:pt x="5288459" y="255677"/>
                    <a:pt x="5331764" y="212803"/>
                    <a:pt x="5385318" y="212803"/>
                  </a:cubicBezTo>
                  <a:cubicBezTo>
                    <a:pt x="5402976" y="212803"/>
                    <a:pt x="5419553" y="217579"/>
                    <a:pt x="5433849" y="225763"/>
                  </a:cubicBezTo>
                  <a:cubicBezTo>
                    <a:pt x="5441361" y="229992"/>
                    <a:pt x="5448132" y="235211"/>
                    <a:pt x="5454172" y="241251"/>
                  </a:cubicBezTo>
                  <a:cubicBezTo>
                    <a:pt x="5454550" y="241629"/>
                    <a:pt x="5455169" y="241636"/>
                    <a:pt x="5455553" y="241258"/>
                  </a:cubicBezTo>
                  <a:cubicBezTo>
                    <a:pt x="5458231" y="238528"/>
                    <a:pt x="5461072" y="236032"/>
                    <a:pt x="5464219" y="233777"/>
                  </a:cubicBezTo>
                  <a:cubicBezTo>
                    <a:pt x="5464871" y="233308"/>
                    <a:pt x="5465444" y="232728"/>
                    <a:pt x="5465900" y="232070"/>
                  </a:cubicBezTo>
                  <a:cubicBezTo>
                    <a:pt x="5494792" y="190544"/>
                    <a:pt x="5543179" y="163308"/>
                    <a:pt x="5597978" y="163308"/>
                  </a:cubicBezTo>
                  <a:cubicBezTo>
                    <a:pt x="5668506" y="163314"/>
                    <a:pt x="5728440" y="208431"/>
                    <a:pt x="5749727" y="271062"/>
                  </a:cubicBezTo>
                  <a:cubicBezTo>
                    <a:pt x="5751030" y="274893"/>
                    <a:pt x="5755403" y="276835"/>
                    <a:pt x="5759208" y="275401"/>
                  </a:cubicBezTo>
                  <a:cubicBezTo>
                    <a:pt x="5768552" y="271870"/>
                    <a:pt x="5778677" y="269908"/>
                    <a:pt x="5789233" y="269908"/>
                  </a:cubicBezTo>
                  <a:cubicBezTo>
                    <a:pt x="5822862" y="269908"/>
                    <a:pt x="5851858" y="289293"/>
                    <a:pt x="5865469" y="317455"/>
                  </a:cubicBezTo>
                  <a:cubicBezTo>
                    <a:pt x="5868128" y="322909"/>
                    <a:pt x="5870206" y="328753"/>
                    <a:pt x="5871588" y="334891"/>
                  </a:cubicBezTo>
                  <a:cubicBezTo>
                    <a:pt x="5872383" y="338299"/>
                    <a:pt x="5872937" y="341779"/>
                    <a:pt x="5873275" y="345310"/>
                  </a:cubicBezTo>
                  <a:lnTo>
                    <a:pt x="5897352" y="303771"/>
                  </a:lnTo>
                  <a:cubicBezTo>
                    <a:pt x="5899860" y="299445"/>
                    <a:pt x="5896713" y="294037"/>
                    <a:pt x="5891689" y="294037"/>
                  </a:cubicBezTo>
                  <a:lnTo>
                    <a:pt x="5877524" y="294037"/>
                  </a:lnTo>
                  <a:cubicBezTo>
                    <a:pt x="5872500" y="294037"/>
                    <a:pt x="5869359" y="288635"/>
                    <a:pt x="5871861" y="284308"/>
                  </a:cubicBezTo>
                  <a:lnTo>
                    <a:pt x="5932577" y="179572"/>
                  </a:lnTo>
                  <a:cubicBezTo>
                    <a:pt x="5935085" y="175232"/>
                    <a:pt x="5941373" y="175232"/>
                    <a:pt x="5943888" y="179572"/>
                  </a:cubicBezTo>
                  <a:lnTo>
                    <a:pt x="6004597" y="284308"/>
                  </a:lnTo>
                  <a:cubicBezTo>
                    <a:pt x="6007106" y="288635"/>
                    <a:pt x="6003959" y="294037"/>
                    <a:pt x="5998935" y="294037"/>
                  </a:cubicBezTo>
                  <a:lnTo>
                    <a:pt x="5984769" y="294037"/>
                  </a:lnTo>
                  <a:cubicBezTo>
                    <a:pt x="5979745" y="294037"/>
                    <a:pt x="5976605" y="299445"/>
                    <a:pt x="5979113" y="303771"/>
                  </a:cubicBezTo>
                  <a:lnTo>
                    <a:pt x="6022985" y="379460"/>
                  </a:lnTo>
                  <a:cubicBezTo>
                    <a:pt x="6025487" y="383787"/>
                    <a:pt x="6022353" y="389195"/>
                    <a:pt x="6017323" y="389195"/>
                  </a:cubicBezTo>
                  <a:lnTo>
                    <a:pt x="5999072" y="389195"/>
                  </a:lnTo>
                  <a:cubicBezTo>
                    <a:pt x="5994048" y="389202"/>
                    <a:pt x="5990907" y="394603"/>
                    <a:pt x="5993416" y="398930"/>
                  </a:cubicBezTo>
                  <a:lnTo>
                    <a:pt x="6038304" y="476378"/>
                  </a:lnTo>
                  <a:cubicBezTo>
                    <a:pt x="6040813" y="480705"/>
                    <a:pt x="6037672" y="486113"/>
                    <a:pt x="6032648" y="486119"/>
                  </a:cubicBezTo>
                  <a:lnTo>
                    <a:pt x="6012351" y="486119"/>
                  </a:lnTo>
                  <a:cubicBezTo>
                    <a:pt x="6007327" y="486119"/>
                    <a:pt x="6004187" y="491521"/>
                    <a:pt x="6006695" y="495848"/>
                  </a:cubicBezTo>
                  <a:lnTo>
                    <a:pt x="6046253" y="564108"/>
                  </a:lnTo>
                  <a:cubicBezTo>
                    <a:pt x="6050306" y="569393"/>
                    <a:pt x="6053708" y="575205"/>
                    <a:pt x="6056294" y="581428"/>
                  </a:cubicBezTo>
                  <a:lnTo>
                    <a:pt x="6056692" y="582118"/>
                  </a:lnTo>
                  <a:cubicBezTo>
                    <a:pt x="6057161" y="582933"/>
                    <a:pt x="6057428" y="583780"/>
                    <a:pt x="6057526" y="584633"/>
                  </a:cubicBezTo>
                  <a:cubicBezTo>
                    <a:pt x="6057832" y="585467"/>
                    <a:pt x="6058132" y="586301"/>
                    <a:pt x="6058406" y="587149"/>
                  </a:cubicBezTo>
                  <a:cubicBezTo>
                    <a:pt x="6059194" y="589566"/>
                    <a:pt x="6061214" y="591410"/>
                    <a:pt x="6063710" y="591970"/>
                  </a:cubicBezTo>
                  <a:cubicBezTo>
                    <a:pt x="6073119" y="594075"/>
                    <a:pt x="6081922" y="597796"/>
                    <a:pt x="6089799" y="602806"/>
                  </a:cubicBezTo>
                  <a:lnTo>
                    <a:pt x="6124940" y="559886"/>
                  </a:lnTo>
                  <a:cubicBezTo>
                    <a:pt x="6128413" y="555644"/>
                    <a:pt x="6125376" y="549298"/>
                    <a:pt x="6119877" y="549298"/>
                  </a:cubicBezTo>
                  <a:lnTo>
                    <a:pt x="6074370" y="549298"/>
                  </a:lnTo>
                  <a:cubicBezTo>
                    <a:pt x="6068870" y="549298"/>
                    <a:pt x="6065840" y="542951"/>
                    <a:pt x="6069307" y="538709"/>
                  </a:cubicBezTo>
                  <a:lnTo>
                    <a:pt x="6147856" y="442684"/>
                  </a:lnTo>
                  <a:cubicBezTo>
                    <a:pt x="6151323" y="438442"/>
                    <a:pt x="6148280" y="432102"/>
                    <a:pt x="6142780" y="432096"/>
                  </a:cubicBezTo>
                  <a:lnTo>
                    <a:pt x="6100270" y="432096"/>
                  </a:lnTo>
                  <a:cubicBezTo>
                    <a:pt x="6094751" y="432096"/>
                    <a:pt x="6091721" y="425723"/>
                    <a:pt x="6095227" y="421488"/>
                  </a:cubicBezTo>
                  <a:lnTo>
                    <a:pt x="6169938" y="331099"/>
                  </a:lnTo>
                  <a:cubicBezTo>
                    <a:pt x="6173444" y="326864"/>
                    <a:pt x="6170408" y="320485"/>
                    <a:pt x="6164889" y="320485"/>
                  </a:cubicBezTo>
                  <a:lnTo>
                    <a:pt x="6130999" y="320485"/>
                  </a:lnTo>
                  <a:cubicBezTo>
                    <a:pt x="6125526" y="320478"/>
                    <a:pt x="6122483" y="314190"/>
                    <a:pt x="6125897" y="309935"/>
                  </a:cubicBezTo>
                  <a:lnTo>
                    <a:pt x="6233586" y="176138"/>
                  </a:lnTo>
                  <a:cubicBezTo>
                    <a:pt x="6236199" y="172893"/>
                    <a:pt x="6241177" y="172893"/>
                    <a:pt x="6243790" y="176138"/>
                  </a:cubicBezTo>
                  <a:lnTo>
                    <a:pt x="6351478" y="309935"/>
                  </a:lnTo>
                  <a:cubicBezTo>
                    <a:pt x="6354893" y="314190"/>
                    <a:pt x="6351856" y="320478"/>
                    <a:pt x="6346376" y="320485"/>
                  </a:cubicBezTo>
                  <a:lnTo>
                    <a:pt x="6312487" y="320485"/>
                  </a:lnTo>
                  <a:cubicBezTo>
                    <a:pt x="6306975" y="320485"/>
                    <a:pt x="6303938" y="326864"/>
                    <a:pt x="6307437" y="331099"/>
                  </a:cubicBezTo>
                  <a:lnTo>
                    <a:pt x="6345282" y="376867"/>
                  </a:lnTo>
                  <a:cubicBezTo>
                    <a:pt x="6359760" y="367367"/>
                    <a:pt x="6376297" y="360681"/>
                    <a:pt x="6394086" y="357599"/>
                  </a:cubicBezTo>
                  <a:cubicBezTo>
                    <a:pt x="6396295" y="357215"/>
                    <a:pt x="6397657" y="355267"/>
                    <a:pt x="6397663" y="353038"/>
                  </a:cubicBezTo>
                  <a:cubicBezTo>
                    <a:pt x="6397663" y="341231"/>
                    <a:pt x="6402987" y="330617"/>
                    <a:pt x="6411399" y="323423"/>
                  </a:cubicBezTo>
                  <a:cubicBezTo>
                    <a:pt x="6413536" y="321592"/>
                    <a:pt x="6414546" y="318784"/>
                    <a:pt x="6413757" y="316093"/>
                  </a:cubicBezTo>
                  <a:cubicBezTo>
                    <a:pt x="6413549" y="315370"/>
                    <a:pt x="6413353" y="314633"/>
                    <a:pt x="6413197" y="313884"/>
                  </a:cubicBezTo>
                  <a:cubicBezTo>
                    <a:pt x="6411627" y="306365"/>
                    <a:pt x="6410708" y="298656"/>
                    <a:pt x="6410708" y="290681"/>
                  </a:cubicBezTo>
                  <a:cubicBezTo>
                    <a:pt x="6410715" y="230168"/>
                    <a:pt x="6460222" y="181109"/>
                    <a:pt x="6521303" y="181109"/>
                  </a:cubicBezTo>
                  <a:cubicBezTo>
                    <a:pt x="6541567" y="181109"/>
                    <a:pt x="6560450" y="186518"/>
                    <a:pt x="6576734" y="195874"/>
                  </a:cubicBezTo>
                  <a:cubicBezTo>
                    <a:pt x="6585224" y="200742"/>
                    <a:pt x="6593030" y="206730"/>
                    <a:pt x="6599969" y="213656"/>
                  </a:cubicBezTo>
                  <a:cubicBezTo>
                    <a:pt x="6600380" y="214060"/>
                    <a:pt x="6601038" y="214067"/>
                    <a:pt x="6601442" y="213663"/>
                  </a:cubicBezTo>
                  <a:cubicBezTo>
                    <a:pt x="6604576" y="210470"/>
                    <a:pt x="6607951" y="207512"/>
                    <a:pt x="6611561" y="204918"/>
                  </a:cubicBezTo>
                  <a:cubicBezTo>
                    <a:pt x="6612213" y="204449"/>
                    <a:pt x="6612786" y="203876"/>
                    <a:pt x="6613242" y="203218"/>
                  </a:cubicBezTo>
                  <a:cubicBezTo>
                    <a:pt x="6646180" y="155554"/>
                    <a:pt x="6701455" y="124356"/>
                    <a:pt x="6764138" y="124356"/>
                  </a:cubicBezTo>
                  <a:cubicBezTo>
                    <a:pt x="6845124" y="124356"/>
                    <a:pt x="6913737" y="176490"/>
                    <a:pt x="6937761" y="248745"/>
                  </a:cubicBezTo>
                  <a:cubicBezTo>
                    <a:pt x="6939044" y="252595"/>
                    <a:pt x="6943449" y="254524"/>
                    <a:pt x="6947241" y="253032"/>
                  </a:cubicBezTo>
                  <a:cubicBezTo>
                    <a:pt x="6958188" y="248725"/>
                    <a:pt x="6970060" y="246392"/>
                    <a:pt x="6982545" y="246392"/>
                  </a:cubicBezTo>
                  <a:cubicBezTo>
                    <a:pt x="7020956" y="246392"/>
                    <a:pt x="7054083" y="268683"/>
                    <a:pt x="7069630" y="300865"/>
                  </a:cubicBezTo>
                  <a:cubicBezTo>
                    <a:pt x="7072595" y="307192"/>
                    <a:pt x="7074999" y="313891"/>
                    <a:pt x="7076576" y="320856"/>
                  </a:cubicBezTo>
                  <a:cubicBezTo>
                    <a:pt x="7078146" y="327639"/>
                    <a:pt x="7078980" y="334702"/>
                    <a:pt x="7078980" y="341948"/>
                  </a:cubicBezTo>
                  <a:cubicBezTo>
                    <a:pt x="7078980" y="347630"/>
                    <a:pt x="7078518" y="353221"/>
                    <a:pt x="7077501" y="358720"/>
                  </a:cubicBezTo>
                  <a:cubicBezTo>
                    <a:pt x="7077475" y="359176"/>
                    <a:pt x="7077449" y="359639"/>
                    <a:pt x="7077416" y="360102"/>
                  </a:cubicBezTo>
                  <a:cubicBezTo>
                    <a:pt x="7077234" y="362760"/>
                    <a:pt x="7078635" y="365256"/>
                    <a:pt x="7080876" y="366715"/>
                  </a:cubicBezTo>
                  <a:cubicBezTo>
                    <a:pt x="7091615" y="373720"/>
                    <a:pt x="7098684" y="385598"/>
                    <a:pt x="7098684" y="399249"/>
                  </a:cubicBezTo>
                  <a:cubicBezTo>
                    <a:pt x="7098619" y="402442"/>
                    <a:pt x="7099981" y="405133"/>
                    <a:pt x="7102587" y="406378"/>
                  </a:cubicBezTo>
                  <a:cubicBezTo>
                    <a:pt x="7134900" y="421827"/>
                    <a:pt x="7157178" y="454517"/>
                    <a:pt x="7157178" y="492407"/>
                  </a:cubicBezTo>
                  <a:cubicBezTo>
                    <a:pt x="7157178" y="496994"/>
                    <a:pt x="7156806" y="501582"/>
                    <a:pt x="7156161" y="505980"/>
                  </a:cubicBezTo>
                  <a:cubicBezTo>
                    <a:pt x="7154272" y="518992"/>
                    <a:pt x="7149795" y="531138"/>
                    <a:pt x="7143195" y="541896"/>
                  </a:cubicBezTo>
                  <a:cubicBezTo>
                    <a:pt x="7160331" y="550581"/>
                    <a:pt x="7173787" y="565379"/>
                    <a:pt x="7180674" y="583369"/>
                  </a:cubicBezTo>
                  <a:cubicBezTo>
                    <a:pt x="7182420" y="585911"/>
                    <a:pt x="7184056" y="588530"/>
                    <a:pt x="7185555" y="591234"/>
                  </a:cubicBezTo>
                  <a:cubicBezTo>
                    <a:pt x="7186102" y="591521"/>
                    <a:pt x="7186688" y="591742"/>
                    <a:pt x="7187307" y="591886"/>
                  </a:cubicBezTo>
                  <a:cubicBezTo>
                    <a:pt x="7191458" y="592824"/>
                    <a:pt x="7195478" y="594095"/>
                    <a:pt x="7199349" y="595613"/>
                  </a:cubicBezTo>
                  <a:cubicBezTo>
                    <a:pt x="7200867" y="596212"/>
                    <a:pt x="7202548" y="596264"/>
                    <a:pt x="7204099" y="595769"/>
                  </a:cubicBezTo>
                  <a:cubicBezTo>
                    <a:pt x="7213430" y="592791"/>
                    <a:pt x="7223510" y="591169"/>
                    <a:pt x="7233987" y="591169"/>
                  </a:cubicBezTo>
                  <a:cubicBezTo>
                    <a:pt x="7236594" y="591169"/>
                    <a:pt x="7239135" y="591312"/>
                    <a:pt x="7241657" y="591475"/>
                  </a:cubicBezTo>
                  <a:cubicBezTo>
                    <a:pt x="7242158" y="591508"/>
                    <a:pt x="7242667" y="591488"/>
                    <a:pt x="7243162" y="591410"/>
                  </a:cubicBezTo>
                  <a:cubicBezTo>
                    <a:pt x="7247918" y="590661"/>
                    <a:pt x="7252760" y="590244"/>
                    <a:pt x="7257777" y="590244"/>
                  </a:cubicBezTo>
                  <a:cubicBezTo>
                    <a:pt x="7292644" y="590244"/>
                    <a:pt x="7323268" y="608664"/>
                    <a:pt x="7340138" y="636174"/>
                  </a:cubicBezTo>
                  <a:cubicBezTo>
                    <a:pt x="7341728" y="638761"/>
                    <a:pt x="7344830" y="640071"/>
                    <a:pt x="7347820" y="639471"/>
                  </a:cubicBezTo>
                  <a:cubicBezTo>
                    <a:pt x="7352583" y="638514"/>
                    <a:pt x="7357529" y="638018"/>
                    <a:pt x="7362624" y="638018"/>
                  </a:cubicBezTo>
                  <a:cubicBezTo>
                    <a:pt x="7424858" y="638018"/>
                    <a:pt x="7467211" y="691775"/>
                    <a:pt x="7467211" y="759912"/>
                  </a:cubicBezTo>
                  <a:lnTo>
                    <a:pt x="7467211" y="769966"/>
                  </a:lnTo>
                  <a:lnTo>
                    <a:pt x="6647992" y="769966"/>
                  </a:lnTo>
                  <a:lnTo>
                    <a:pt x="6647992" y="806722"/>
                  </a:lnTo>
                  <a:lnTo>
                    <a:pt x="6599624" y="806722"/>
                  </a:lnTo>
                  <a:cubicBezTo>
                    <a:pt x="6563910" y="806722"/>
                    <a:pt x="6554983" y="845928"/>
                    <a:pt x="6554983" y="865534"/>
                  </a:cubicBezTo>
                  <a:lnTo>
                    <a:pt x="6596086" y="865534"/>
                  </a:lnTo>
                  <a:lnTo>
                    <a:pt x="6596086" y="935372"/>
                  </a:lnTo>
                  <a:lnTo>
                    <a:pt x="6763493" y="935372"/>
                  </a:lnTo>
                  <a:lnTo>
                    <a:pt x="6763493" y="1245627"/>
                  </a:lnTo>
                  <a:lnTo>
                    <a:pt x="6574505" y="1245627"/>
                  </a:lnTo>
                  <a:lnTo>
                    <a:pt x="6574505" y="1232595"/>
                  </a:lnTo>
                  <a:lnTo>
                    <a:pt x="6548467" y="1232595"/>
                  </a:lnTo>
                  <a:lnTo>
                    <a:pt x="6548467" y="1265175"/>
                  </a:lnTo>
                  <a:lnTo>
                    <a:pt x="6509372" y="1265175"/>
                  </a:lnTo>
                  <a:lnTo>
                    <a:pt x="6509372" y="1232595"/>
                  </a:lnTo>
                  <a:lnTo>
                    <a:pt x="6483328" y="1232595"/>
                  </a:lnTo>
                  <a:lnTo>
                    <a:pt x="6483328" y="1245627"/>
                  </a:lnTo>
                  <a:lnTo>
                    <a:pt x="6458163" y="1245627"/>
                  </a:lnTo>
                  <a:lnTo>
                    <a:pt x="6458163" y="811120"/>
                  </a:lnTo>
                  <a:lnTo>
                    <a:pt x="6495956" y="811120"/>
                  </a:lnTo>
                  <a:cubicBezTo>
                    <a:pt x="6495956" y="781192"/>
                    <a:pt x="6470759" y="771210"/>
                    <a:pt x="6458163" y="769966"/>
                  </a:cubicBezTo>
                  <a:lnTo>
                    <a:pt x="5500832" y="769966"/>
                  </a:lnTo>
                  <a:cubicBezTo>
                    <a:pt x="5473628" y="769966"/>
                    <a:pt x="5466826" y="797404"/>
                    <a:pt x="5466826" y="811120"/>
                  </a:cubicBezTo>
                  <a:lnTo>
                    <a:pt x="5500832" y="811120"/>
                  </a:lnTo>
                  <a:lnTo>
                    <a:pt x="5500832" y="1245627"/>
                  </a:lnTo>
                  <a:lnTo>
                    <a:pt x="5479831" y="1245627"/>
                  </a:lnTo>
                  <a:lnTo>
                    <a:pt x="5479831" y="1232595"/>
                  </a:lnTo>
                  <a:lnTo>
                    <a:pt x="5453794" y="1232595"/>
                  </a:lnTo>
                  <a:lnTo>
                    <a:pt x="5453794" y="1265175"/>
                  </a:lnTo>
                  <a:lnTo>
                    <a:pt x="5414698" y="1265175"/>
                  </a:lnTo>
                  <a:lnTo>
                    <a:pt x="5414698" y="1232595"/>
                  </a:lnTo>
                  <a:lnTo>
                    <a:pt x="5388654" y="1232595"/>
                  </a:lnTo>
                  <a:lnTo>
                    <a:pt x="5388654" y="1245627"/>
                  </a:lnTo>
                  <a:lnTo>
                    <a:pt x="5353573" y="1245627"/>
                  </a:lnTo>
                  <a:lnTo>
                    <a:pt x="5286224" y="1016430"/>
                  </a:lnTo>
                  <a:lnTo>
                    <a:pt x="5312099" y="956484"/>
                  </a:lnTo>
                  <a:lnTo>
                    <a:pt x="5363835" y="840337"/>
                  </a:lnTo>
                  <a:lnTo>
                    <a:pt x="5389703" y="840337"/>
                  </a:lnTo>
                  <a:cubicBezTo>
                    <a:pt x="5389703" y="792380"/>
                    <a:pt x="5355215" y="780391"/>
                    <a:pt x="5337967" y="780391"/>
                  </a:cubicBezTo>
                  <a:lnTo>
                    <a:pt x="5218635" y="780391"/>
                  </a:lnTo>
                  <a:lnTo>
                    <a:pt x="5218635" y="750418"/>
                  </a:lnTo>
                  <a:lnTo>
                    <a:pt x="4989509" y="750418"/>
                  </a:lnTo>
                  <a:lnTo>
                    <a:pt x="4989509" y="780391"/>
                  </a:lnTo>
                  <a:lnTo>
                    <a:pt x="4778862" y="780391"/>
                  </a:lnTo>
                  <a:lnTo>
                    <a:pt x="4778862" y="750418"/>
                  </a:lnTo>
                  <a:lnTo>
                    <a:pt x="4553425" y="750418"/>
                  </a:lnTo>
                  <a:lnTo>
                    <a:pt x="4553425" y="780391"/>
                  </a:lnTo>
                  <a:lnTo>
                    <a:pt x="4434099" y="780391"/>
                  </a:lnTo>
                  <a:cubicBezTo>
                    <a:pt x="4398626" y="780391"/>
                    <a:pt x="4382362" y="820353"/>
                    <a:pt x="4378668" y="840337"/>
                  </a:cubicBezTo>
                  <a:lnTo>
                    <a:pt x="4411932" y="840337"/>
                  </a:lnTo>
                  <a:lnTo>
                    <a:pt x="4485835" y="1016430"/>
                  </a:lnTo>
                  <a:lnTo>
                    <a:pt x="4423843" y="1245627"/>
                  </a:lnTo>
                  <a:lnTo>
                    <a:pt x="4385158" y="1245627"/>
                  </a:lnTo>
                  <a:lnTo>
                    <a:pt x="4385158" y="1232595"/>
                  </a:lnTo>
                  <a:lnTo>
                    <a:pt x="4359120" y="1232595"/>
                  </a:lnTo>
                  <a:lnTo>
                    <a:pt x="4359120" y="1265175"/>
                  </a:lnTo>
                  <a:lnTo>
                    <a:pt x="4320025" y="1265175"/>
                  </a:lnTo>
                  <a:lnTo>
                    <a:pt x="4320025" y="1232595"/>
                  </a:lnTo>
                  <a:lnTo>
                    <a:pt x="4293981" y="1232595"/>
                  </a:lnTo>
                  <a:lnTo>
                    <a:pt x="4293981" y="1245627"/>
                  </a:lnTo>
                  <a:lnTo>
                    <a:pt x="4281555" y="1245627"/>
                  </a:lnTo>
                  <a:lnTo>
                    <a:pt x="4281555" y="854510"/>
                  </a:lnTo>
                  <a:lnTo>
                    <a:pt x="4319041" y="854510"/>
                  </a:lnTo>
                  <a:cubicBezTo>
                    <a:pt x="4319041" y="822165"/>
                    <a:pt x="4294052" y="816522"/>
                    <a:pt x="4281555" y="817747"/>
                  </a:cubicBezTo>
                  <a:lnTo>
                    <a:pt x="4281555" y="788340"/>
                  </a:lnTo>
                  <a:lnTo>
                    <a:pt x="4229069" y="788340"/>
                  </a:lnTo>
                  <a:lnTo>
                    <a:pt x="4229069" y="769966"/>
                  </a:lnTo>
                  <a:lnTo>
                    <a:pt x="4101611" y="769966"/>
                  </a:lnTo>
                  <a:lnTo>
                    <a:pt x="4101611" y="788340"/>
                  </a:lnTo>
                  <a:lnTo>
                    <a:pt x="3471614" y="788340"/>
                  </a:lnTo>
                  <a:lnTo>
                    <a:pt x="3471614" y="769966"/>
                  </a:lnTo>
                  <a:lnTo>
                    <a:pt x="3347902" y="769966"/>
                  </a:lnTo>
                  <a:lnTo>
                    <a:pt x="3347902" y="788340"/>
                  </a:lnTo>
                  <a:lnTo>
                    <a:pt x="3300955" y="788340"/>
                  </a:lnTo>
                  <a:lnTo>
                    <a:pt x="3300955" y="817747"/>
                  </a:lnTo>
                  <a:cubicBezTo>
                    <a:pt x="3279961" y="817747"/>
                    <a:pt x="3265698" y="842253"/>
                    <a:pt x="3264447" y="854510"/>
                  </a:cubicBezTo>
                  <a:lnTo>
                    <a:pt x="3300955" y="854510"/>
                  </a:lnTo>
                  <a:lnTo>
                    <a:pt x="3300955" y="924341"/>
                  </a:lnTo>
                  <a:lnTo>
                    <a:pt x="3355402" y="924341"/>
                  </a:lnTo>
                  <a:cubicBezTo>
                    <a:pt x="3373393" y="924347"/>
                    <a:pt x="3380397" y="941491"/>
                    <a:pt x="3381642" y="950072"/>
                  </a:cubicBezTo>
                  <a:lnTo>
                    <a:pt x="3381642" y="1049316"/>
                  </a:lnTo>
                  <a:lnTo>
                    <a:pt x="3259892" y="1049316"/>
                  </a:lnTo>
                  <a:lnTo>
                    <a:pt x="3259892" y="1075041"/>
                  </a:lnTo>
                  <a:lnTo>
                    <a:pt x="3283818" y="1075041"/>
                  </a:lnTo>
                  <a:lnTo>
                    <a:pt x="3283818" y="1170610"/>
                  </a:lnTo>
                  <a:lnTo>
                    <a:pt x="3266408" y="1170610"/>
                  </a:lnTo>
                  <a:lnTo>
                    <a:pt x="3308449" y="1202023"/>
                  </a:lnTo>
                  <a:lnTo>
                    <a:pt x="3307790" y="1245627"/>
                  </a:lnTo>
                  <a:lnTo>
                    <a:pt x="3290484" y="1245627"/>
                  </a:lnTo>
                  <a:lnTo>
                    <a:pt x="3290484" y="1232595"/>
                  </a:lnTo>
                  <a:lnTo>
                    <a:pt x="3264447" y="1232595"/>
                  </a:lnTo>
                  <a:lnTo>
                    <a:pt x="3264447" y="1265175"/>
                  </a:lnTo>
                  <a:lnTo>
                    <a:pt x="3225351" y="1265175"/>
                  </a:lnTo>
                  <a:lnTo>
                    <a:pt x="3225351" y="1232595"/>
                  </a:lnTo>
                  <a:lnTo>
                    <a:pt x="3199307" y="1232595"/>
                  </a:lnTo>
                  <a:lnTo>
                    <a:pt x="3199307" y="1245627"/>
                  </a:lnTo>
                  <a:lnTo>
                    <a:pt x="3166467" y="1245627"/>
                  </a:lnTo>
                  <a:lnTo>
                    <a:pt x="3166467" y="810599"/>
                  </a:lnTo>
                  <a:lnTo>
                    <a:pt x="3091658" y="810599"/>
                  </a:lnTo>
                  <a:cubicBezTo>
                    <a:pt x="3034637" y="745524"/>
                    <a:pt x="2946424" y="702285"/>
                    <a:pt x="2859737" y="698558"/>
                  </a:cubicBezTo>
                  <a:cubicBezTo>
                    <a:pt x="2855306" y="698369"/>
                    <a:pt x="2850901" y="698343"/>
                    <a:pt x="2846522" y="698473"/>
                  </a:cubicBezTo>
                  <a:cubicBezTo>
                    <a:pt x="2765230" y="700897"/>
                    <a:pt x="2688251" y="755481"/>
                    <a:pt x="2663412" y="762498"/>
                  </a:cubicBezTo>
                  <a:cubicBezTo>
                    <a:pt x="2661073" y="763163"/>
                    <a:pt x="2658538" y="763554"/>
                    <a:pt x="2655821" y="763717"/>
                  </a:cubicBezTo>
                  <a:cubicBezTo>
                    <a:pt x="2636332" y="762739"/>
                    <a:pt x="2608789" y="753545"/>
                    <a:pt x="2579604" y="743791"/>
                  </a:cubicBezTo>
                  <a:cubicBezTo>
                    <a:pt x="2564403" y="738715"/>
                    <a:pt x="2548765" y="733496"/>
                    <a:pt x="2533576" y="729202"/>
                  </a:cubicBezTo>
                  <a:cubicBezTo>
                    <a:pt x="2440809" y="708481"/>
                    <a:pt x="2330338" y="774833"/>
                    <a:pt x="2286695" y="810599"/>
                  </a:cubicBezTo>
                  <a:lnTo>
                    <a:pt x="2226846" y="810599"/>
                  </a:lnTo>
                  <a:lnTo>
                    <a:pt x="2226846" y="1245627"/>
                  </a:lnTo>
                  <a:lnTo>
                    <a:pt x="2195811" y="1245627"/>
                  </a:lnTo>
                  <a:lnTo>
                    <a:pt x="2195811" y="1232595"/>
                  </a:lnTo>
                  <a:lnTo>
                    <a:pt x="2169773" y="1232595"/>
                  </a:lnTo>
                  <a:lnTo>
                    <a:pt x="2169773" y="1265175"/>
                  </a:lnTo>
                  <a:lnTo>
                    <a:pt x="2130677" y="1265175"/>
                  </a:lnTo>
                  <a:lnTo>
                    <a:pt x="2130677" y="1232595"/>
                  </a:lnTo>
                  <a:lnTo>
                    <a:pt x="2104633" y="1232595"/>
                  </a:lnTo>
                  <a:lnTo>
                    <a:pt x="2104633" y="1245627"/>
                  </a:lnTo>
                  <a:lnTo>
                    <a:pt x="2063120" y="1245627"/>
                  </a:lnTo>
                  <a:cubicBezTo>
                    <a:pt x="2083183" y="1224431"/>
                    <a:pt x="2123152" y="1152254"/>
                    <a:pt x="2123152" y="1035548"/>
                  </a:cubicBezTo>
                  <a:cubicBezTo>
                    <a:pt x="2123152" y="918841"/>
                    <a:pt x="2083027" y="839790"/>
                    <a:pt x="2062958" y="814854"/>
                  </a:cubicBezTo>
                  <a:lnTo>
                    <a:pt x="1594066" y="814854"/>
                  </a:lnTo>
                  <a:lnTo>
                    <a:pt x="1594066" y="769966"/>
                  </a:lnTo>
                  <a:lnTo>
                    <a:pt x="1270727" y="769966"/>
                  </a:lnTo>
                  <a:lnTo>
                    <a:pt x="1270727" y="814854"/>
                  </a:lnTo>
                  <a:lnTo>
                    <a:pt x="1165384" y="814854"/>
                  </a:lnTo>
                  <a:cubicBezTo>
                    <a:pt x="1144070" y="838539"/>
                    <a:pt x="1101430" y="915850"/>
                    <a:pt x="1101430" y="1035548"/>
                  </a:cubicBezTo>
                  <a:cubicBezTo>
                    <a:pt x="1101430" y="1155245"/>
                    <a:pt x="1144227" y="1225676"/>
                    <a:pt x="1165547" y="1245627"/>
                  </a:cubicBezTo>
                  <a:lnTo>
                    <a:pt x="1101137" y="1245627"/>
                  </a:lnTo>
                  <a:lnTo>
                    <a:pt x="1101137" y="1232595"/>
                  </a:lnTo>
                  <a:lnTo>
                    <a:pt x="1075099" y="1232595"/>
                  </a:lnTo>
                  <a:lnTo>
                    <a:pt x="1075099" y="1265175"/>
                  </a:lnTo>
                  <a:lnTo>
                    <a:pt x="1036004" y="1265175"/>
                  </a:lnTo>
                  <a:lnTo>
                    <a:pt x="1036004" y="1232595"/>
                  </a:lnTo>
                  <a:lnTo>
                    <a:pt x="1006239" y="1232595"/>
                  </a:lnTo>
                  <a:lnTo>
                    <a:pt x="1006239" y="963319"/>
                  </a:lnTo>
                  <a:cubicBezTo>
                    <a:pt x="1004995" y="953349"/>
                    <a:pt x="997306" y="933411"/>
                    <a:pt x="976474" y="933411"/>
                  </a:cubicBezTo>
                  <a:lnTo>
                    <a:pt x="928113" y="933411"/>
                  </a:lnTo>
                  <a:cubicBezTo>
                    <a:pt x="918190" y="932166"/>
                    <a:pt x="898342" y="923689"/>
                    <a:pt x="898342" y="899763"/>
                  </a:cubicBezTo>
                  <a:lnTo>
                    <a:pt x="898342" y="832466"/>
                  </a:lnTo>
                  <a:cubicBezTo>
                    <a:pt x="899587" y="824986"/>
                    <a:pt x="907275" y="810032"/>
                    <a:pt x="928113" y="810032"/>
                  </a:cubicBezTo>
                  <a:lnTo>
                    <a:pt x="950430" y="810032"/>
                  </a:lnTo>
                  <a:lnTo>
                    <a:pt x="950430" y="791338"/>
                  </a:lnTo>
                  <a:lnTo>
                    <a:pt x="1006239" y="791338"/>
                  </a:lnTo>
                  <a:lnTo>
                    <a:pt x="1006239" y="757696"/>
                  </a:lnTo>
                  <a:lnTo>
                    <a:pt x="723475" y="757696"/>
                  </a:lnTo>
                  <a:lnTo>
                    <a:pt x="723475" y="727782"/>
                  </a:lnTo>
                  <a:lnTo>
                    <a:pt x="689996" y="727782"/>
                  </a:lnTo>
                  <a:lnTo>
                    <a:pt x="689996" y="757696"/>
                  </a:lnTo>
                  <a:lnTo>
                    <a:pt x="608136" y="757696"/>
                  </a:lnTo>
                  <a:lnTo>
                    <a:pt x="608136" y="798825"/>
                  </a:lnTo>
                  <a:lnTo>
                    <a:pt x="634180" y="798825"/>
                  </a:lnTo>
                  <a:lnTo>
                    <a:pt x="634180" y="948365"/>
                  </a:lnTo>
                  <a:lnTo>
                    <a:pt x="574651" y="948365"/>
                  </a:lnTo>
                  <a:cubicBezTo>
                    <a:pt x="577134" y="932166"/>
                    <a:pt x="573908" y="899763"/>
                    <a:pt x="541172" y="899763"/>
                  </a:cubicBezTo>
                  <a:lnTo>
                    <a:pt x="489084" y="899763"/>
                  </a:lnTo>
                  <a:lnTo>
                    <a:pt x="489084" y="862381"/>
                  </a:lnTo>
                  <a:lnTo>
                    <a:pt x="522563" y="862381"/>
                  </a:lnTo>
                  <a:cubicBezTo>
                    <a:pt x="522563" y="851160"/>
                    <a:pt x="506195" y="817512"/>
                    <a:pt x="440716" y="817512"/>
                  </a:cubicBezTo>
                  <a:cubicBezTo>
                    <a:pt x="375231" y="817512"/>
                    <a:pt x="353898" y="847420"/>
                    <a:pt x="351422" y="862381"/>
                  </a:cubicBezTo>
                  <a:lnTo>
                    <a:pt x="388628" y="862381"/>
                  </a:lnTo>
                  <a:lnTo>
                    <a:pt x="388628" y="899763"/>
                  </a:lnTo>
                  <a:lnTo>
                    <a:pt x="176555" y="899763"/>
                  </a:lnTo>
                  <a:lnTo>
                    <a:pt x="176555" y="785682"/>
                  </a:lnTo>
                  <a:cubicBezTo>
                    <a:pt x="191437" y="781942"/>
                    <a:pt x="202592" y="744554"/>
                    <a:pt x="176555" y="733340"/>
                  </a:cubicBezTo>
                  <a:lnTo>
                    <a:pt x="176555" y="714645"/>
                  </a:lnTo>
                  <a:lnTo>
                    <a:pt x="191437" y="714645"/>
                  </a:lnTo>
                  <a:lnTo>
                    <a:pt x="191437" y="684737"/>
                  </a:lnTo>
                  <a:cubicBezTo>
                    <a:pt x="191437" y="676475"/>
                    <a:pt x="184771" y="669783"/>
                    <a:pt x="176555" y="669783"/>
                  </a:cubicBezTo>
                  <a:lnTo>
                    <a:pt x="109578" y="669783"/>
                  </a:lnTo>
                  <a:cubicBezTo>
                    <a:pt x="101361" y="669783"/>
                    <a:pt x="94702" y="676482"/>
                    <a:pt x="94702" y="684737"/>
                  </a:cubicBezTo>
                  <a:lnTo>
                    <a:pt x="94702" y="714645"/>
                  </a:lnTo>
                  <a:lnTo>
                    <a:pt x="109578" y="714645"/>
                  </a:lnTo>
                  <a:lnTo>
                    <a:pt x="109578" y="733340"/>
                  </a:lnTo>
                  <a:cubicBezTo>
                    <a:pt x="94702" y="737080"/>
                    <a:pt x="79819" y="770728"/>
                    <a:pt x="109578" y="785682"/>
                  </a:cubicBezTo>
                  <a:lnTo>
                    <a:pt x="109578" y="899763"/>
                  </a:lnTo>
                  <a:lnTo>
                    <a:pt x="46334" y="899763"/>
                  </a:lnTo>
                  <a:cubicBezTo>
                    <a:pt x="38893" y="901007"/>
                    <a:pt x="24011" y="912475"/>
                    <a:pt x="24011" y="948365"/>
                  </a:cubicBezTo>
                  <a:lnTo>
                    <a:pt x="45" y="948365"/>
                  </a:lnTo>
                  <a:lnTo>
                    <a:pt x="45" y="910983"/>
                  </a:lnTo>
                  <a:lnTo>
                    <a:pt x="5408" y="910983"/>
                  </a:lnTo>
                  <a:lnTo>
                    <a:pt x="5408" y="824986"/>
                  </a:lnTo>
                  <a:cubicBezTo>
                    <a:pt x="5408" y="821572"/>
                    <a:pt x="3127" y="818692"/>
                    <a:pt x="13" y="817799"/>
                  </a:cubicBezTo>
                  <a:cubicBezTo>
                    <a:pt x="6" y="779733"/>
                    <a:pt x="0" y="741993"/>
                    <a:pt x="0" y="704806"/>
                  </a:cubicBezTo>
                  <a:cubicBezTo>
                    <a:pt x="1146" y="651422"/>
                    <a:pt x="38997" y="601503"/>
                    <a:pt x="94044" y="601503"/>
                  </a:cubicBezTo>
                  <a:cubicBezTo>
                    <a:pt x="97028" y="602103"/>
                    <a:pt x="100103" y="600799"/>
                    <a:pt x="101687" y="598219"/>
                  </a:cubicBezTo>
                  <a:cubicBezTo>
                    <a:pt x="118563" y="570702"/>
                    <a:pt x="160780" y="552275"/>
                    <a:pt x="195653" y="552275"/>
                  </a:cubicBezTo>
                  <a:cubicBezTo>
                    <a:pt x="200683" y="552275"/>
                    <a:pt x="212366" y="548698"/>
                    <a:pt x="200168" y="538664"/>
                  </a:cubicBezTo>
                  <a:cubicBezTo>
                    <a:pt x="174248" y="517357"/>
                    <a:pt x="157672" y="485090"/>
                    <a:pt x="157672" y="448985"/>
                  </a:cubicBezTo>
                  <a:cubicBezTo>
                    <a:pt x="157672" y="445584"/>
                    <a:pt x="157848" y="442176"/>
                    <a:pt x="158115" y="438775"/>
                  </a:cubicBezTo>
                  <a:cubicBezTo>
                    <a:pt x="162741" y="386198"/>
                    <a:pt x="202644" y="343799"/>
                    <a:pt x="254068" y="334820"/>
                  </a:cubicBezTo>
                  <a:cubicBezTo>
                    <a:pt x="256075" y="334468"/>
                    <a:pt x="257293" y="332696"/>
                    <a:pt x="257293" y="330669"/>
                  </a:cubicBezTo>
                  <a:cubicBezTo>
                    <a:pt x="257293" y="320087"/>
                    <a:pt x="261894" y="310600"/>
                    <a:pt x="269257" y="304097"/>
                  </a:cubicBezTo>
                  <a:cubicBezTo>
                    <a:pt x="271407" y="302201"/>
                    <a:pt x="272404" y="299315"/>
                    <a:pt x="271668" y="296558"/>
                  </a:cubicBezTo>
                  <a:cubicBezTo>
                    <a:pt x="271544" y="296089"/>
                    <a:pt x="271420" y="295614"/>
                    <a:pt x="271322" y="295131"/>
                  </a:cubicBezTo>
                  <a:cubicBezTo>
                    <a:pt x="269830" y="288322"/>
                    <a:pt x="269048" y="281239"/>
                    <a:pt x="269048" y="273994"/>
                  </a:cubicBezTo>
                  <a:cubicBezTo>
                    <a:pt x="269048" y="218980"/>
                    <a:pt x="313858" y="174365"/>
                    <a:pt x="369100" y="174365"/>
                  </a:cubicBezTo>
                  <a:cubicBezTo>
                    <a:pt x="387429" y="174365"/>
                    <a:pt x="404534" y="179252"/>
                    <a:pt x="419266" y="187808"/>
                  </a:cubicBezTo>
                  <a:cubicBezTo>
                    <a:pt x="426955" y="192271"/>
                    <a:pt x="433999" y="197705"/>
                    <a:pt x="440234" y="203961"/>
                  </a:cubicBezTo>
                  <a:cubicBezTo>
                    <a:pt x="440612" y="204345"/>
                    <a:pt x="441238" y="204345"/>
                    <a:pt x="441622" y="203961"/>
                  </a:cubicBezTo>
                  <a:cubicBezTo>
                    <a:pt x="453722" y="191385"/>
                    <a:pt x="470651" y="183533"/>
                    <a:pt x="489501" y="183533"/>
                  </a:cubicBezTo>
                  <a:cubicBezTo>
                    <a:pt x="490348" y="183533"/>
                    <a:pt x="491202" y="183559"/>
                    <a:pt x="492049" y="183605"/>
                  </a:cubicBezTo>
                  <a:cubicBezTo>
                    <a:pt x="494473" y="183722"/>
                    <a:pt x="496792" y="182588"/>
                    <a:pt x="498174" y="180601"/>
                  </a:cubicBezTo>
                  <a:cubicBezTo>
                    <a:pt x="504846" y="170984"/>
                    <a:pt x="513115" y="162598"/>
                    <a:pt x="522654" y="155847"/>
                  </a:cubicBezTo>
                  <a:cubicBezTo>
                    <a:pt x="539055" y="144236"/>
                    <a:pt x="559045" y="137335"/>
                    <a:pt x="580704" y="137335"/>
                  </a:cubicBezTo>
                  <a:cubicBezTo>
                    <a:pt x="624192" y="137335"/>
                    <a:pt x="661176" y="164950"/>
                    <a:pt x="674977" y="203485"/>
                  </a:cubicBezTo>
                  <a:cubicBezTo>
                    <a:pt x="675928" y="206137"/>
                    <a:pt x="678397" y="207974"/>
                    <a:pt x="681225" y="208222"/>
                  </a:cubicBezTo>
                  <a:cubicBezTo>
                    <a:pt x="703653" y="210177"/>
                    <a:pt x="722882" y="223254"/>
                    <a:pt x="733274" y="241909"/>
                  </a:cubicBezTo>
                  <a:cubicBezTo>
                    <a:pt x="735314" y="245565"/>
                    <a:pt x="740090" y="246992"/>
                    <a:pt x="743752" y="244939"/>
                  </a:cubicBezTo>
                  <a:cubicBezTo>
                    <a:pt x="756386" y="237843"/>
                    <a:pt x="770943" y="233830"/>
                    <a:pt x="786425" y="233830"/>
                  </a:cubicBezTo>
                  <a:cubicBezTo>
                    <a:pt x="821155" y="233830"/>
                    <a:pt x="851147" y="254088"/>
                    <a:pt x="865176" y="283338"/>
                  </a:cubicBezTo>
                  <a:cubicBezTo>
                    <a:pt x="867893" y="289104"/>
                    <a:pt x="870089" y="295125"/>
                    <a:pt x="871490" y="301497"/>
                  </a:cubicBezTo>
                  <a:cubicBezTo>
                    <a:pt x="872891" y="307701"/>
                    <a:pt x="873686" y="314171"/>
                    <a:pt x="873686" y="320719"/>
                  </a:cubicBezTo>
                  <a:cubicBezTo>
                    <a:pt x="873686" y="325952"/>
                    <a:pt x="873165" y="331021"/>
                    <a:pt x="872285" y="335993"/>
                  </a:cubicBezTo>
                  <a:lnTo>
                    <a:pt x="872285" y="336807"/>
                  </a:lnTo>
                  <a:cubicBezTo>
                    <a:pt x="872063" y="339479"/>
                    <a:pt x="873458" y="341987"/>
                    <a:pt x="875693" y="343486"/>
                  </a:cubicBezTo>
                  <a:cubicBezTo>
                    <a:pt x="885147" y="349839"/>
                    <a:pt x="891403" y="360545"/>
                    <a:pt x="891403" y="372755"/>
                  </a:cubicBezTo>
                  <a:cubicBezTo>
                    <a:pt x="891403" y="375512"/>
                    <a:pt x="892732" y="378098"/>
                    <a:pt x="895228" y="379304"/>
                  </a:cubicBezTo>
                  <a:cubicBezTo>
                    <a:pt x="924328" y="393339"/>
                    <a:pt x="944364" y="423052"/>
                    <a:pt x="944364" y="457371"/>
                  </a:cubicBezTo>
                  <a:cubicBezTo>
                    <a:pt x="944364" y="461567"/>
                    <a:pt x="944103" y="465672"/>
                    <a:pt x="943491" y="469686"/>
                  </a:cubicBezTo>
                  <a:cubicBezTo>
                    <a:pt x="941491" y="483441"/>
                    <a:pt x="936330" y="496180"/>
                    <a:pt x="928687" y="507068"/>
                  </a:cubicBezTo>
                  <a:cubicBezTo>
                    <a:pt x="928068" y="507961"/>
                    <a:pt x="928407" y="509212"/>
                    <a:pt x="929384" y="509694"/>
                  </a:cubicBezTo>
                  <a:lnTo>
                    <a:pt x="930342" y="509694"/>
                  </a:lnTo>
                  <a:cubicBezTo>
                    <a:pt x="930531" y="510254"/>
                    <a:pt x="930576" y="510365"/>
                    <a:pt x="930557" y="510463"/>
                  </a:cubicBezTo>
                  <a:cubicBezTo>
                    <a:pt x="930544" y="510502"/>
                    <a:pt x="930544" y="510547"/>
                    <a:pt x="930563" y="510587"/>
                  </a:cubicBezTo>
                  <a:cubicBezTo>
                    <a:pt x="930570" y="510626"/>
                    <a:pt x="930596" y="510658"/>
                    <a:pt x="930622" y="510684"/>
                  </a:cubicBezTo>
                  <a:cubicBezTo>
                    <a:pt x="959761" y="524407"/>
                    <a:pt x="980078" y="553702"/>
                    <a:pt x="980638" y="587774"/>
                  </a:cubicBezTo>
                  <a:cubicBezTo>
                    <a:pt x="982945" y="586725"/>
                    <a:pt x="985304" y="585761"/>
                    <a:pt x="987708" y="584907"/>
                  </a:cubicBezTo>
                  <a:cubicBezTo>
                    <a:pt x="988027" y="584790"/>
                    <a:pt x="988340" y="584653"/>
                    <a:pt x="988640" y="584497"/>
                  </a:cubicBezTo>
                  <a:cubicBezTo>
                    <a:pt x="997781" y="579694"/>
                    <a:pt x="1008181" y="576938"/>
                    <a:pt x="1019291" y="576938"/>
                  </a:cubicBezTo>
                  <a:cubicBezTo>
                    <a:pt x="1026882" y="576938"/>
                    <a:pt x="1034199" y="578287"/>
                    <a:pt x="1040962" y="580665"/>
                  </a:cubicBezTo>
                  <a:cubicBezTo>
                    <a:pt x="1044149" y="581786"/>
                    <a:pt x="1047746" y="580639"/>
                    <a:pt x="1049713" y="577902"/>
                  </a:cubicBezTo>
                  <a:cubicBezTo>
                    <a:pt x="1056509" y="568441"/>
                    <a:pt x="1066068" y="561078"/>
                    <a:pt x="1077224" y="556960"/>
                  </a:cubicBezTo>
                  <a:cubicBezTo>
                    <a:pt x="1076989" y="555553"/>
                    <a:pt x="1077204" y="554048"/>
                    <a:pt x="1078012" y="552653"/>
                  </a:cubicBezTo>
                  <a:lnTo>
                    <a:pt x="1127318" y="467751"/>
                  </a:lnTo>
                  <a:cubicBezTo>
                    <a:pt x="1129826" y="463424"/>
                    <a:pt x="1126686" y="458016"/>
                    <a:pt x="1121662" y="458016"/>
                  </a:cubicBezTo>
                  <a:lnTo>
                    <a:pt x="1100199" y="458016"/>
                  </a:lnTo>
                  <a:cubicBezTo>
                    <a:pt x="1095175" y="458016"/>
                    <a:pt x="1092028" y="452608"/>
                    <a:pt x="1094543" y="448281"/>
                  </a:cubicBezTo>
                  <a:lnTo>
                    <a:pt x="1142748" y="365282"/>
                  </a:lnTo>
                  <a:cubicBezTo>
                    <a:pt x="1145263" y="360949"/>
                    <a:pt x="1142109" y="355534"/>
                    <a:pt x="1137085" y="355534"/>
                  </a:cubicBezTo>
                  <a:lnTo>
                    <a:pt x="1120040" y="355534"/>
                  </a:lnTo>
                  <a:cubicBezTo>
                    <a:pt x="1115009" y="355534"/>
                    <a:pt x="1111869" y="350132"/>
                    <a:pt x="1114377" y="345799"/>
                  </a:cubicBezTo>
                  <a:lnTo>
                    <a:pt x="1180761" y="231484"/>
                  </a:lnTo>
                  <a:cubicBezTo>
                    <a:pt x="1183277" y="227157"/>
                    <a:pt x="1189558" y="227157"/>
                    <a:pt x="1192073" y="231484"/>
                  </a:cubicBezTo>
                  <a:lnTo>
                    <a:pt x="1258457" y="345799"/>
                  </a:lnTo>
                  <a:cubicBezTo>
                    <a:pt x="1260966" y="350132"/>
                    <a:pt x="1257825" y="355534"/>
                    <a:pt x="1252801" y="355534"/>
                  </a:cubicBezTo>
                  <a:lnTo>
                    <a:pt x="1235749" y="355534"/>
                  </a:lnTo>
                  <a:cubicBezTo>
                    <a:pt x="1230725" y="355534"/>
                    <a:pt x="1227578" y="360949"/>
                    <a:pt x="1230093" y="365282"/>
                  </a:cubicBezTo>
                  <a:lnTo>
                    <a:pt x="1264927" y="425267"/>
                  </a:lnTo>
                  <a:cubicBezTo>
                    <a:pt x="1277080" y="416562"/>
                    <a:pt x="1291232" y="410457"/>
                    <a:pt x="1306564" y="407772"/>
                  </a:cubicBezTo>
                  <a:cubicBezTo>
                    <a:pt x="1308284" y="407472"/>
                    <a:pt x="1309366" y="405856"/>
                    <a:pt x="1309366" y="404123"/>
                  </a:cubicBezTo>
                  <a:cubicBezTo>
                    <a:pt x="1309366" y="395053"/>
                    <a:pt x="1313289" y="386856"/>
                    <a:pt x="1319498" y="381154"/>
                  </a:cubicBezTo>
                  <a:cubicBezTo>
                    <a:pt x="1321570" y="379252"/>
                    <a:pt x="1322528" y="376450"/>
                    <a:pt x="1321883" y="373720"/>
                  </a:cubicBezTo>
                  <a:cubicBezTo>
                    <a:pt x="1321850" y="373570"/>
                    <a:pt x="1321811" y="373414"/>
                    <a:pt x="1321779" y="373257"/>
                  </a:cubicBezTo>
                  <a:cubicBezTo>
                    <a:pt x="1320391" y="366963"/>
                    <a:pt x="1319694" y="360753"/>
                    <a:pt x="1319694" y="354452"/>
                  </a:cubicBezTo>
                  <a:cubicBezTo>
                    <a:pt x="1319694" y="306267"/>
                    <a:pt x="1358828" y="267178"/>
                    <a:pt x="1407059" y="267178"/>
                  </a:cubicBezTo>
                  <a:cubicBezTo>
                    <a:pt x="1422997" y="267178"/>
                    <a:pt x="1437971" y="271466"/>
                    <a:pt x="1450840" y="278985"/>
                  </a:cubicBezTo>
                  <a:cubicBezTo>
                    <a:pt x="1457414" y="282829"/>
                    <a:pt x="1462373" y="286446"/>
                    <a:pt x="1465644" y="289058"/>
                  </a:cubicBezTo>
                  <a:cubicBezTo>
                    <a:pt x="1468367" y="291241"/>
                    <a:pt x="1472394" y="291287"/>
                    <a:pt x="1475209" y="289221"/>
                  </a:cubicBezTo>
                  <a:cubicBezTo>
                    <a:pt x="1484208" y="282614"/>
                    <a:pt x="1498477" y="275310"/>
                    <a:pt x="1512115" y="275310"/>
                  </a:cubicBezTo>
                  <a:cubicBezTo>
                    <a:pt x="1512682" y="275310"/>
                    <a:pt x="1513242" y="275316"/>
                    <a:pt x="1513803" y="275336"/>
                  </a:cubicBezTo>
                  <a:cubicBezTo>
                    <a:pt x="1516266" y="275401"/>
                    <a:pt x="1518625" y="274254"/>
                    <a:pt x="1520026" y="272247"/>
                  </a:cubicBezTo>
                  <a:cubicBezTo>
                    <a:pt x="1525799" y="264018"/>
                    <a:pt x="1532901" y="256785"/>
                    <a:pt x="1541098" y="250999"/>
                  </a:cubicBezTo>
                  <a:cubicBezTo>
                    <a:pt x="1555368" y="240763"/>
                    <a:pt x="1572876" y="234729"/>
                    <a:pt x="1591785" y="234729"/>
                  </a:cubicBezTo>
                  <a:cubicBezTo>
                    <a:pt x="1629506" y="234729"/>
                    <a:pt x="1661695" y="258629"/>
                    <a:pt x="1673892" y="292134"/>
                  </a:cubicBezTo>
                  <a:cubicBezTo>
                    <a:pt x="1674857" y="294793"/>
                    <a:pt x="1677339" y="296637"/>
                    <a:pt x="1680167" y="296910"/>
                  </a:cubicBezTo>
                  <a:cubicBezTo>
                    <a:pt x="1699148" y="298754"/>
                    <a:pt x="1715451" y="309773"/>
                    <a:pt x="1724527" y="325443"/>
                  </a:cubicBezTo>
                  <a:cubicBezTo>
                    <a:pt x="1726626" y="329053"/>
                    <a:pt x="1731382" y="330487"/>
                    <a:pt x="1735064" y="328493"/>
                  </a:cubicBezTo>
                  <a:cubicBezTo>
                    <a:pt x="1745887" y="322635"/>
                    <a:pt x="1758247" y="319292"/>
                    <a:pt x="1771423" y="319292"/>
                  </a:cubicBezTo>
                  <a:cubicBezTo>
                    <a:pt x="1783979" y="319292"/>
                    <a:pt x="1795812" y="322335"/>
                    <a:pt x="1806244" y="327698"/>
                  </a:cubicBezTo>
                  <a:lnTo>
                    <a:pt x="1861466" y="231653"/>
                  </a:lnTo>
                  <a:cubicBezTo>
                    <a:pt x="1863949" y="227320"/>
                    <a:pt x="1860801" y="221938"/>
                    <a:pt x="1855791" y="221938"/>
                  </a:cubicBezTo>
                  <a:lnTo>
                    <a:pt x="1811541" y="221938"/>
                  </a:lnTo>
                  <a:cubicBezTo>
                    <a:pt x="1806524" y="221938"/>
                    <a:pt x="1803377" y="216556"/>
                    <a:pt x="1805866" y="212223"/>
                  </a:cubicBezTo>
                  <a:lnTo>
                    <a:pt x="1925361" y="4359"/>
                  </a:lnTo>
                  <a:moveTo>
                    <a:pt x="236078" y="817512"/>
                  </a:moveTo>
                  <a:cubicBezTo>
                    <a:pt x="221202" y="817512"/>
                    <a:pt x="217481" y="829977"/>
                    <a:pt x="217481" y="836206"/>
                  </a:cubicBezTo>
                  <a:lnTo>
                    <a:pt x="217481" y="851160"/>
                  </a:lnTo>
                  <a:lnTo>
                    <a:pt x="254687" y="851160"/>
                  </a:lnTo>
                  <a:lnTo>
                    <a:pt x="254687" y="836206"/>
                  </a:lnTo>
                  <a:cubicBezTo>
                    <a:pt x="254687" y="828726"/>
                    <a:pt x="250960" y="817512"/>
                    <a:pt x="236078" y="817512"/>
                  </a:cubicBezTo>
                  <a:moveTo>
                    <a:pt x="6939084" y="1071372"/>
                  </a:moveTo>
                  <a:lnTo>
                    <a:pt x="6939084" y="935372"/>
                  </a:lnTo>
                  <a:lnTo>
                    <a:pt x="6800516" y="935372"/>
                  </a:lnTo>
                  <a:lnTo>
                    <a:pt x="6800516" y="1071372"/>
                  </a:lnTo>
                  <a:lnTo>
                    <a:pt x="6939084" y="1071372"/>
                  </a:lnTo>
                  <a:moveTo>
                    <a:pt x="7111136" y="1071372"/>
                  </a:moveTo>
                  <a:lnTo>
                    <a:pt x="7111136" y="935372"/>
                  </a:lnTo>
                  <a:lnTo>
                    <a:pt x="6972562" y="935372"/>
                  </a:lnTo>
                  <a:lnTo>
                    <a:pt x="6972562" y="1071372"/>
                  </a:lnTo>
                  <a:lnTo>
                    <a:pt x="7111136" y="1071372"/>
                  </a:lnTo>
                  <a:moveTo>
                    <a:pt x="7283189" y="1071372"/>
                  </a:moveTo>
                  <a:lnTo>
                    <a:pt x="7283189" y="935372"/>
                  </a:lnTo>
                  <a:lnTo>
                    <a:pt x="7144615" y="935372"/>
                  </a:lnTo>
                  <a:lnTo>
                    <a:pt x="7144615" y="1071372"/>
                  </a:lnTo>
                  <a:lnTo>
                    <a:pt x="7283189" y="1071372"/>
                  </a:lnTo>
                  <a:moveTo>
                    <a:pt x="7455235" y="1071372"/>
                  </a:moveTo>
                  <a:lnTo>
                    <a:pt x="7455235" y="935372"/>
                  </a:lnTo>
                  <a:lnTo>
                    <a:pt x="7316674" y="935372"/>
                  </a:lnTo>
                  <a:lnTo>
                    <a:pt x="7316674" y="1071372"/>
                  </a:lnTo>
                  <a:lnTo>
                    <a:pt x="7455235" y="1071372"/>
                  </a:lnTo>
                  <a:moveTo>
                    <a:pt x="3536330" y="924341"/>
                  </a:moveTo>
                  <a:lnTo>
                    <a:pt x="3430381" y="924341"/>
                  </a:lnTo>
                  <a:cubicBezTo>
                    <a:pt x="3422099" y="924341"/>
                    <a:pt x="3415381" y="930922"/>
                    <a:pt x="3415381" y="939041"/>
                  </a:cubicBezTo>
                  <a:lnTo>
                    <a:pt x="3415381" y="1034609"/>
                  </a:lnTo>
                  <a:cubicBezTo>
                    <a:pt x="3415381" y="1042728"/>
                    <a:pt x="3422099" y="1049316"/>
                    <a:pt x="3430381" y="1049316"/>
                  </a:cubicBezTo>
                  <a:lnTo>
                    <a:pt x="3536330" y="1049316"/>
                  </a:lnTo>
                  <a:cubicBezTo>
                    <a:pt x="3544611" y="1049316"/>
                    <a:pt x="3551323" y="1042728"/>
                    <a:pt x="3551323" y="1034609"/>
                  </a:cubicBezTo>
                  <a:lnTo>
                    <a:pt x="3551323" y="939041"/>
                  </a:lnTo>
                  <a:cubicBezTo>
                    <a:pt x="3551323" y="930922"/>
                    <a:pt x="3544605" y="924341"/>
                    <a:pt x="3536330" y="924341"/>
                  </a:cubicBezTo>
                  <a:moveTo>
                    <a:pt x="3709757" y="924341"/>
                  </a:moveTo>
                  <a:lnTo>
                    <a:pt x="3603808" y="924341"/>
                  </a:lnTo>
                  <a:cubicBezTo>
                    <a:pt x="3595527" y="924341"/>
                    <a:pt x="3588815" y="930922"/>
                    <a:pt x="3588809" y="939041"/>
                  </a:cubicBezTo>
                  <a:lnTo>
                    <a:pt x="3588809" y="1034609"/>
                  </a:lnTo>
                  <a:cubicBezTo>
                    <a:pt x="3588809" y="1042728"/>
                    <a:pt x="3595527" y="1049316"/>
                    <a:pt x="3603808" y="1049316"/>
                  </a:cubicBezTo>
                  <a:lnTo>
                    <a:pt x="3709757" y="1049316"/>
                  </a:lnTo>
                  <a:cubicBezTo>
                    <a:pt x="3718039" y="1049316"/>
                    <a:pt x="3724757" y="1042728"/>
                    <a:pt x="3724757" y="1034609"/>
                  </a:cubicBezTo>
                  <a:lnTo>
                    <a:pt x="3724757" y="939041"/>
                  </a:lnTo>
                  <a:cubicBezTo>
                    <a:pt x="3724750" y="930922"/>
                    <a:pt x="3718039" y="924341"/>
                    <a:pt x="3709757" y="924341"/>
                  </a:cubicBezTo>
                  <a:moveTo>
                    <a:pt x="3883191" y="924341"/>
                  </a:moveTo>
                  <a:lnTo>
                    <a:pt x="3777236" y="924341"/>
                  </a:lnTo>
                  <a:cubicBezTo>
                    <a:pt x="3768961" y="924341"/>
                    <a:pt x="3762243" y="930922"/>
                    <a:pt x="3762243" y="939041"/>
                  </a:cubicBezTo>
                  <a:lnTo>
                    <a:pt x="3762243" y="1034609"/>
                  </a:lnTo>
                  <a:cubicBezTo>
                    <a:pt x="3762243" y="1042728"/>
                    <a:pt x="3768954" y="1049316"/>
                    <a:pt x="3777236" y="1049316"/>
                  </a:cubicBezTo>
                  <a:lnTo>
                    <a:pt x="3883191" y="1049316"/>
                  </a:lnTo>
                  <a:cubicBezTo>
                    <a:pt x="3891473" y="1049316"/>
                    <a:pt x="3898184" y="1042728"/>
                    <a:pt x="3898184" y="1034609"/>
                  </a:cubicBezTo>
                  <a:lnTo>
                    <a:pt x="3898184" y="939041"/>
                  </a:lnTo>
                  <a:cubicBezTo>
                    <a:pt x="3898184" y="930922"/>
                    <a:pt x="3891473" y="924347"/>
                    <a:pt x="3883191" y="924341"/>
                  </a:cubicBezTo>
                  <a:moveTo>
                    <a:pt x="4056619" y="924341"/>
                  </a:moveTo>
                  <a:lnTo>
                    <a:pt x="3950664" y="924341"/>
                  </a:lnTo>
                  <a:cubicBezTo>
                    <a:pt x="3942388" y="924347"/>
                    <a:pt x="3935677" y="930922"/>
                    <a:pt x="3935677" y="939041"/>
                  </a:cubicBezTo>
                  <a:lnTo>
                    <a:pt x="3935677" y="1034609"/>
                  </a:lnTo>
                  <a:cubicBezTo>
                    <a:pt x="3935677" y="1042728"/>
                    <a:pt x="3942388" y="1049316"/>
                    <a:pt x="3950664" y="1049316"/>
                  </a:cubicBezTo>
                  <a:lnTo>
                    <a:pt x="4056619" y="1049316"/>
                  </a:lnTo>
                  <a:cubicBezTo>
                    <a:pt x="4064901" y="1049316"/>
                    <a:pt x="4071612" y="1042728"/>
                    <a:pt x="4071612" y="1034609"/>
                  </a:cubicBezTo>
                  <a:lnTo>
                    <a:pt x="4071612" y="939041"/>
                  </a:lnTo>
                  <a:cubicBezTo>
                    <a:pt x="4071612" y="930922"/>
                    <a:pt x="4064901" y="924341"/>
                    <a:pt x="4056619" y="924341"/>
                  </a:cubicBezTo>
                  <a:moveTo>
                    <a:pt x="4230053" y="924341"/>
                  </a:moveTo>
                  <a:lnTo>
                    <a:pt x="4124104" y="924341"/>
                  </a:lnTo>
                  <a:cubicBezTo>
                    <a:pt x="4115822" y="924341"/>
                    <a:pt x="4109105" y="930922"/>
                    <a:pt x="4109105" y="939041"/>
                  </a:cubicBezTo>
                  <a:lnTo>
                    <a:pt x="4109105" y="1034609"/>
                  </a:lnTo>
                  <a:cubicBezTo>
                    <a:pt x="4109105" y="1042728"/>
                    <a:pt x="4115822" y="1049316"/>
                    <a:pt x="4124104" y="1049316"/>
                  </a:cubicBezTo>
                  <a:lnTo>
                    <a:pt x="4230053" y="1049316"/>
                  </a:lnTo>
                  <a:cubicBezTo>
                    <a:pt x="4238328" y="1049316"/>
                    <a:pt x="4245046" y="1042728"/>
                    <a:pt x="4245046" y="1034609"/>
                  </a:cubicBezTo>
                  <a:lnTo>
                    <a:pt x="4245046" y="939041"/>
                  </a:lnTo>
                  <a:cubicBezTo>
                    <a:pt x="4245046" y="930922"/>
                    <a:pt x="4238328" y="924341"/>
                    <a:pt x="4230053" y="924341"/>
                  </a:cubicBezTo>
                  <a:moveTo>
                    <a:pt x="5667099" y="1043087"/>
                  </a:moveTo>
                  <a:lnTo>
                    <a:pt x="5667099" y="975745"/>
                  </a:lnTo>
                  <a:lnTo>
                    <a:pt x="5599079" y="975745"/>
                  </a:lnTo>
                  <a:lnTo>
                    <a:pt x="5599079" y="1043087"/>
                  </a:lnTo>
                  <a:lnTo>
                    <a:pt x="5667099" y="1043087"/>
                  </a:lnTo>
                  <a:moveTo>
                    <a:pt x="6363696" y="1043087"/>
                  </a:moveTo>
                  <a:lnTo>
                    <a:pt x="6363696" y="975745"/>
                  </a:lnTo>
                  <a:lnTo>
                    <a:pt x="6295676" y="975745"/>
                  </a:lnTo>
                  <a:lnTo>
                    <a:pt x="6295676" y="1043087"/>
                  </a:lnTo>
                  <a:lnTo>
                    <a:pt x="6363696" y="1043087"/>
                  </a:lnTo>
                  <a:moveTo>
                    <a:pt x="745798" y="817512"/>
                  </a:moveTo>
                  <a:lnTo>
                    <a:pt x="678827" y="817512"/>
                  </a:lnTo>
                  <a:cubicBezTo>
                    <a:pt x="674716" y="817512"/>
                    <a:pt x="671386" y="820861"/>
                    <a:pt x="671386" y="824986"/>
                  </a:cubicBezTo>
                  <a:lnTo>
                    <a:pt x="671386" y="918457"/>
                  </a:lnTo>
                  <a:cubicBezTo>
                    <a:pt x="671386" y="922588"/>
                    <a:pt x="674716" y="925930"/>
                    <a:pt x="678827" y="925930"/>
                  </a:cubicBezTo>
                  <a:lnTo>
                    <a:pt x="745798" y="925930"/>
                  </a:lnTo>
                  <a:cubicBezTo>
                    <a:pt x="749910" y="925930"/>
                    <a:pt x="753233" y="922588"/>
                    <a:pt x="753239" y="918457"/>
                  </a:cubicBezTo>
                  <a:lnTo>
                    <a:pt x="753239" y="824986"/>
                  </a:lnTo>
                  <a:cubicBezTo>
                    <a:pt x="753239" y="820861"/>
                    <a:pt x="749910" y="817512"/>
                    <a:pt x="745798" y="817512"/>
                  </a:cubicBezTo>
                  <a:moveTo>
                    <a:pt x="857416" y="817512"/>
                  </a:moveTo>
                  <a:lnTo>
                    <a:pt x="790445" y="817512"/>
                  </a:lnTo>
                  <a:cubicBezTo>
                    <a:pt x="786334" y="817512"/>
                    <a:pt x="783004" y="820861"/>
                    <a:pt x="783004" y="824986"/>
                  </a:cubicBezTo>
                  <a:lnTo>
                    <a:pt x="783004" y="918457"/>
                  </a:lnTo>
                  <a:cubicBezTo>
                    <a:pt x="783004" y="922588"/>
                    <a:pt x="786334" y="925930"/>
                    <a:pt x="790445" y="925930"/>
                  </a:cubicBezTo>
                  <a:lnTo>
                    <a:pt x="857416" y="925930"/>
                  </a:lnTo>
                  <a:cubicBezTo>
                    <a:pt x="861527" y="925930"/>
                    <a:pt x="864850" y="922588"/>
                    <a:pt x="864857" y="918457"/>
                  </a:cubicBezTo>
                  <a:lnTo>
                    <a:pt x="864857" y="824986"/>
                  </a:lnTo>
                  <a:cubicBezTo>
                    <a:pt x="864857" y="820861"/>
                    <a:pt x="861527" y="817512"/>
                    <a:pt x="857416" y="817512"/>
                  </a:cubicBezTo>
                  <a:moveTo>
                    <a:pt x="1351472" y="853102"/>
                  </a:moveTo>
                  <a:lnTo>
                    <a:pt x="1351472" y="809191"/>
                  </a:lnTo>
                  <a:lnTo>
                    <a:pt x="1310089" y="809191"/>
                  </a:lnTo>
                  <a:lnTo>
                    <a:pt x="1310089" y="853102"/>
                  </a:lnTo>
                  <a:lnTo>
                    <a:pt x="1351472" y="853102"/>
                  </a:lnTo>
                  <a:moveTo>
                    <a:pt x="1419192" y="853102"/>
                  </a:moveTo>
                  <a:lnTo>
                    <a:pt x="1419192" y="809178"/>
                  </a:lnTo>
                  <a:lnTo>
                    <a:pt x="1377803" y="809178"/>
                  </a:lnTo>
                  <a:lnTo>
                    <a:pt x="1377803" y="853102"/>
                  </a:lnTo>
                  <a:lnTo>
                    <a:pt x="1419192" y="853102"/>
                  </a:lnTo>
                  <a:moveTo>
                    <a:pt x="1486905" y="853102"/>
                  </a:moveTo>
                  <a:lnTo>
                    <a:pt x="1486905" y="809191"/>
                  </a:lnTo>
                  <a:lnTo>
                    <a:pt x="1445523" y="809191"/>
                  </a:lnTo>
                  <a:lnTo>
                    <a:pt x="1445523" y="853102"/>
                  </a:lnTo>
                  <a:lnTo>
                    <a:pt x="1486905" y="853102"/>
                  </a:lnTo>
                  <a:moveTo>
                    <a:pt x="1554619" y="853102"/>
                  </a:moveTo>
                  <a:lnTo>
                    <a:pt x="1554619" y="809191"/>
                  </a:lnTo>
                  <a:lnTo>
                    <a:pt x="1513236" y="809191"/>
                  </a:lnTo>
                  <a:lnTo>
                    <a:pt x="1513236" y="853102"/>
                  </a:lnTo>
                  <a:lnTo>
                    <a:pt x="1554619" y="853102"/>
                  </a:lnTo>
                </a:path>
              </a:pathLst>
            </a:custGeom>
            <a:solidFill>
              <a:srgbClr val="A3A3A3"/>
            </a:solidFill>
            <a:ln>
              <a:noFill/>
            </a:ln>
          </p:spPr>
          <p:txBody>
            <a:bodyPr rtlCol="0" anchor="ctr"/>
            <a:lstStyle/>
            <a:p>
              <a:pPr algn="ctr" defTabSz="685800"/>
              <a:endParaRPr sz="60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3587594" y="2238047"/>
              <a:ext cx="11200817" cy="1897767"/>
            </a:xfrm>
            <a:custGeom>
              <a:avLst/>
              <a:gdLst/>
              <a:ahLst/>
              <a:cxnLst/>
              <a:rect l="0" t="0" r="0" b="0"/>
              <a:pathLst>
                <a:path w="7467211" h="1265178">
                  <a:moveTo>
                    <a:pt x="1936703" y="4362"/>
                  </a:moveTo>
                  <a:cubicBezTo>
                    <a:pt x="1934195" y="0"/>
                    <a:pt x="1927869" y="0"/>
                    <a:pt x="1925362" y="4362"/>
                  </a:cubicBezTo>
                  <a:lnTo>
                    <a:pt x="1805865" y="212226"/>
                  </a:lnTo>
                  <a:cubicBezTo>
                    <a:pt x="1803377" y="216555"/>
                    <a:pt x="1806520" y="221940"/>
                    <a:pt x="1811535" y="221940"/>
                  </a:cubicBezTo>
                  <a:lnTo>
                    <a:pt x="1855790" y="221940"/>
                  </a:lnTo>
                  <a:cubicBezTo>
                    <a:pt x="1860805" y="221940"/>
                    <a:pt x="1863949" y="227326"/>
                    <a:pt x="1861461" y="231655"/>
                  </a:cubicBezTo>
                  <a:lnTo>
                    <a:pt x="1806241" y="327699"/>
                  </a:lnTo>
                  <a:cubicBezTo>
                    <a:pt x="1795810" y="322335"/>
                    <a:pt x="1783977" y="319297"/>
                    <a:pt x="1771426" y="319297"/>
                  </a:cubicBezTo>
                  <a:cubicBezTo>
                    <a:pt x="1758247" y="319298"/>
                    <a:pt x="1745887" y="322638"/>
                    <a:pt x="1735068" y="328497"/>
                  </a:cubicBezTo>
                  <a:cubicBezTo>
                    <a:pt x="1731386" y="330492"/>
                    <a:pt x="1726619" y="329059"/>
                    <a:pt x="1724525" y="325448"/>
                  </a:cubicBezTo>
                  <a:cubicBezTo>
                    <a:pt x="1715446" y="309777"/>
                    <a:pt x="1699147" y="298752"/>
                    <a:pt x="1680168" y="296914"/>
                  </a:cubicBezTo>
                  <a:cubicBezTo>
                    <a:pt x="1677335" y="296640"/>
                    <a:pt x="1674861" y="294799"/>
                    <a:pt x="1673892" y="292139"/>
                  </a:cubicBezTo>
                  <a:cubicBezTo>
                    <a:pt x="1661695" y="258632"/>
                    <a:pt x="1629509" y="234736"/>
                    <a:pt x="1591786" y="234736"/>
                  </a:cubicBezTo>
                  <a:cubicBezTo>
                    <a:pt x="1572876" y="234736"/>
                    <a:pt x="1555365" y="240768"/>
                    <a:pt x="1541095" y="251000"/>
                  </a:cubicBezTo>
                  <a:cubicBezTo>
                    <a:pt x="1532900" y="256792"/>
                    <a:pt x="1525795" y="264020"/>
                    <a:pt x="1520026" y="272255"/>
                  </a:cubicBezTo>
                  <a:cubicBezTo>
                    <a:pt x="1518620" y="274260"/>
                    <a:pt x="1516266" y="275401"/>
                    <a:pt x="1513807" y="275336"/>
                  </a:cubicBezTo>
                  <a:cubicBezTo>
                    <a:pt x="1513246" y="275321"/>
                    <a:pt x="1512679" y="275311"/>
                    <a:pt x="1512116" y="275311"/>
                  </a:cubicBezTo>
                  <a:cubicBezTo>
                    <a:pt x="1498475" y="275312"/>
                    <a:pt x="1484209" y="282616"/>
                    <a:pt x="1475210" y="289223"/>
                  </a:cubicBezTo>
                  <a:cubicBezTo>
                    <a:pt x="1472394" y="291290"/>
                    <a:pt x="1468370" y="291246"/>
                    <a:pt x="1465642" y="289064"/>
                  </a:cubicBezTo>
                  <a:cubicBezTo>
                    <a:pt x="1462371" y="286448"/>
                    <a:pt x="1457416" y="282833"/>
                    <a:pt x="1450838" y="278988"/>
                  </a:cubicBezTo>
                  <a:cubicBezTo>
                    <a:pt x="1437968" y="271467"/>
                    <a:pt x="1422994" y="267182"/>
                    <a:pt x="1407061" y="267182"/>
                  </a:cubicBezTo>
                  <a:cubicBezTo>
                    <a:pt x="1358825" y="267183"/>
                    <a:pt x="1319693" y="306272"/>
                    <a:pt x="1319693" y="354457"/>
                  </a:cubicBezTo>
                  <a:cubicBezTo>
                    <a:pt x="1319693" y="360752"/>
                    <a:pt x="1320395" y="366962"/>
                    <a:pt x="1321708" y="372909"/>
                  </a:cubicBezTo>
                  <a:lnTo>
                    <a:pt x="1321751" y="373124"/>
                  </a:lnTo>
                  <a:lnTo>
                    <a:pt x="1321778" y="373261"/>
                  </a:lnTo>
                  <a:cubicBezTo>
                    <a:pt x="1321811" y="373417"/>
                    <a:pt x="1321845" y="373573"/>
                    <a:pt x="1321881" y="373726"/>
                  </a:cubicBezTo>
                  <a:cubicBezTo>
                    <a:pt x="1322523" y="376456"/>
                    <a:pt x="1321567" y="379256"/>
                    <a:pt x="1319495" y="381158"/>
                  </a:cubicBezTo>
                  <a:cubicBezTo>
                    <a:pt x="1313283" y="386861"/>
                    <a:pt x="1309367" y="395058"/>
                    <a:pt x="1309366" y="404124"/>
                  </a:cubicBezTo>
                  <a:cubicBezTo>
                    <a:pt x="1309366" y="405865"/>
                    <a:pt x="1308284" y="407474"/>
                    <a:pt x="1306560" y="407777"/>
                  </a:cubicBezTo>
                  <a:cubicBezTo>
                    <a:pt x="1291232" y="410464"/>
                    <a:pt x="1277080" y="416563"/>
                    <a:pt x="1264926" y="425265"/>
                  </a:cubicBezTo>
                  <a:lnTo>
                    <a:pt x="1230093" y="365280"/>
                  </a:lnTo>
                  <a:cubicBezTo>
                    <a:pt x="1227579" y="360952"/>
                    <a:pt x="1230723" y="355541"/>
                    <a:pt x="1235751" y="355541"/>
                  </a:cubicBezTo>
                  <a:lnTo>
                    <a:pt x="1252801" y="355541"/>
                  </a:lnTo>
                  <a:cubicBezTo>
                    <a:pt x="1257828" y="355541"/>
                    <a:pt x="1260971" y="350130"/>
                    <a:pt x="1258458" y="345802"/>
                  </a:cubicBezTo>
                  <a:lnTo>
                    <a:pt x="1192076" y="231490"/>
                  </a:lnTo>
                  <a:cubicBezTo>
                    <a:pt x="1189562" y="227161"/>
                    <a:pt x="1183275" y="227161"/>
                    <a:pt x="1180760" y="231490"/>
                  </a:cubicBezTo>
                  <a:lnTo>
                    <a:pt x="1114378" y="345802"/>
                  </a:lnTo>
                  <a:cubicBezTo>
                    <a:pt x="1111865" y="350130"/>
                    <a:pt x="1115009" y="355541"/>
                    <a:pt x="1120036" y="355541"/>
                  </a:cubicBezTo>
                  <a:lnTo>
                    <a:pt x="1137086" y="355541"/>
                  </a:lnTo>
                  <a:cubicBezTo>
                    <a:pt x="1142114" y="355541"/>
                    <a:pt x="1145257" y="360952"/>
                    <a:pt x="1142744" y="365280"/>
                  </a:cubicBezTo>
                  <a:lnTo>
                    <a:pt x="1094541" y="448282"/>
                  </a:lnTo>
                  <a:cubicBezTo>
                    <a:pt x="1092030" y="452610"/>
                    <a:pt x="1095172" y="458021"/>
                    <a:pt x="1100199" y="458021"/>
                  </a:cubicBezTo>
                  <a:lnTo>
                    <a:pt x="1121656" y="458021"/>
                  </a:lnTo>
                  <a:cubicBezTo>
                    <a:pt x="1126683" y="458022"/>
                    <a:pt x="1129825" y="463426"/>
                    <a:pt x="1127314" y="467754"/>
                  </a:cubicBezTo>
                  <a:lnTo>
                    <a:pt x="1078014" y="552658"/>
                  </a:lnTo>
                  <a:cubicBezTo>
                    <a:pt x="1077205" y="554052"/>
                    <a:pt x="1076984" y="555555"/>
                    <a:pt x="1077223" y="556957"/>
                  </a:cubicBezTo>
                  <a:cubicBezTo>
                    <a:pt x="1066068" y="561078"/>
                    <a:pt x="1056512" y="568446"/>
                    <a:pt x="1049711" y="577907"/>
                  </a:cubicBezTo>
                  <a:cubicBezTo>
                    <a:pt x="1047746" y="580640"/>
                    <a:pt x="1044147" y="581792"/>
                    <a:pt x="1040960" y="580672"/>
                  </a:cubicBezTo>
                  <a:cubicBezTo>
                    <a:pt x="1034196" y="578289"/>
                    <a:pt x="1026881" y="576943"/>
                    <a:pt x="1019286" y="576943"/>
                  </a:cubicBezTo>
                  <a:cubicBezTo>
                    <a:pt x="1008178" y="576943"/>
                    <a:pt x="997782" y="579698"/>
                    <a:pt x="988636" y="584501"/>
                  </a:cubicBezTo>
                  <a:cubicBezTo>
                    <a:pt x="988337" y="584659"/>
                    <a:pt x="988025" y="584794"/>
                    <a:pt x="987705" y="584907"/>
                  </a:cubicBezTo>
                  <a:cubicBezTo>
                    <a:pt x="985298" y="585763"/>
                    <a:pt x="982942" y="586727"/>
                    <a:pt x="980637" y="587780"/>
                  </a:cubicBezTo>
                  <a:cubicBezTo>
                    <a:pt x="980077" y="553709"/>
                    <a:pt x="959763" y="524411"/>
                    <a:pt x="930625" y="510688"/>
                  </a:cubicBezTo>
                  <a:cubicBezTo>
                    <a:pt x="930595" y="510661"/>
                    <a:pt x="930572" y="510628"/>
                    <a:pt x="930559" y="510592"/>
                  </a:cubicBezTo>
                  <a:cubicBezTo>
                    <a:pt x="930546" y="510552"/>
                    <a:pt x="930542" y="510508"/>
                    <a:pt x="930553" y="510466"/>
                  </a:cubicBezTo>
                  <a:cubicBezTo>
                    <a:pt x="930578" y="510366"/>
                    <a:pt x="930531" y="510259"/>
                    <a:pt x="930438" y="510213"/>
                  </a:cubicBezTo>
                  <a:lnTo>
                    <a:pt x="930344" y="510166"/>
                  </a:lnTo>
                  <a:lnTo>
                    <a:pt x="929845" y="509918"/>
                  </a:lnTo>
                  <a:lnTo>
                    <a:pt x="929385" y="509693"/>
                  </a:lnTo>
                  <a:cubicBezTo>
                    <a:pt x="928407" y="509215"/>
                    <a:pt x="928066" y="507963"/>
                    <a:pt x="928691" y="507074"/>
                  </a:cubicBezTo>
                  <a:cubicBezTo>
                    <a:pt x="936333" y="496182"/>
                    <a:pt x="941491" y="483446"/>
                    <a:pt x="943489" y="469688"/>
                  </a:cubicBezTo>
                  <a:cubicBezTo>
                    <a:pt x="944103" y="465672"/>
                    <a:pt x="944363" y="461566"/>
                    <a:pt x="944363" y="457374"/>
                  </a:cubicBezTo>
                  <a:cubicBezTo>
                    <a:pt x="944363" y="423052"/>
                    <a:pt x="924330" y="393339"/>
                    <a:pt x="895228" y="379307"/>
                  </a:cubicBezTo>
                  <a:cubicBezTo>
                    <a:pt x="892731" y="378103"/>
                    <a:pt x="891401" y="375515"/>
                    <a:pt x="891401" y="372756"/>
                  </a:cubicBezTo>
                  <a:cubicBezTo>
                    <a:pt x="891400" y="360549"/>
                    <a:pt x="885149" y="349843"/>
                    <a:pt x="875690" y="343487"/>
                  </a:cubicBezTo>
                  <a:cubicBezTo>
                    <a:pt x="873459" y="341987"/>
                    <a:pt x="872061" y="339482"/>
                    <a:pt x="872233" y="336810"/>
                  </a:cubicBezTo>
                  <a:lnTo>
                    <a:pt x="872260" y="336403"/>
                  </a:lnTo>
                  <a:lnTo>
                    <a:pt x="872274" y="336189"/>
                  </a:lnTo>
                  <a:lnTo>
                    <a:pt x="872284" y="335998"/>
                  </a:lnTo>
                  <a:cubicBezTo>
                    <a:pt x="873161" y="331022"/>
                    <a:pt x="873687" y="325956"/>
                    <a:pt x="873687" y="320717"/>
                  </a:cubicBezTo>
                  <a:cubicBezTo>
                    <a:pt x="873687" y="314168"/>
                    <a:pt x="872896" y="307704"/>
                    <a:pt x="871493" y="301505"/>
                  </a:cubicBezTo>
                  <a:cubicBezTo>
                    <a:pt x="870090" y="295131"/>
                    <a:pt x="867897" y="289107"/>
                    <a:pt x="865179" y="283345"/>
                  </a:cubicBezTo>
                  <a:cubicBezTo>
                    <a:pt x="851147" y="254092"/>
                    <a:pt x="821155" y="233829"/>
                    <a:pt x="786428" y="233829"/>
                  </a:cubicBezTo>
                  <a:cubicBezTo>
                    <a:pt x="770941" y="233830"/>
                    <a:pt x="756384" y="237844"/>
                    <a:pt x="743749" y="244939"/>
                  </a:cubicBezTo>
                  <a:cubicBezTo>
                    <a:pt x="740090" y="246992"/>
                    <a:pt x="735311" y="245567"/>
                    <a:pt x="733275" y="241914"/>
                  </a:cubicBezTo>
                  <a:cubicBezTo>
                    <a:pt x="722882" y="223257"/>
                    <a:pt x="703657" y="210176"/>
                    <a:pt x="681225" y="208225"/>
                  </a:cubicBezTo>
                  <a:cubicBezTo>
                    <a:pt x="678397" y="207979"/>
                    <a:pt x="675927" y="206141"/>
                    <a:pt x="674975" y="203482"/>
                  </a:cubicBezTo>
                  <a:cubicBezTo>
                    <a:pt x="661173" y="164949"/>
                    <a:pt x="624191" y="137341"/>
                    <a:pt x="580705" y="137341"/>
                  </a:cubicBezTo>
                  <a:cubicBezTo>
                    <a:pt x="559046" y="137341"/>
                    <a:pt x="539051" y="144237"/>
                    <a:pt x="522653" y="155850"/>
                  </a:cubicBezTo>
                  <a:cubicBezTo>
                    <a:pt x="513111" y="162603"/>
                    <a:pt x="504842" y="170984"/>
                    <a:pt x="498172" y="180604"/>
                  </a:cubicBezTo>
                  <a:cubicBezTo>
                    <a:pt x="496792" y="182593"/>
                    <a:pt x="494476" y="183725"/>
                    <a:pt x="492049" y="183604"/>
                  </a:cubicBezTo>
                  <a:cubicBezTo>
                    <a:pt x="491204" y="183561"/>
                    <a:pt x="490353" y="183534"/>
                    <a:pt x="489504" y="183534"/>
                  </a:cubicBezTo>
                  <a:cubicBezTo>
                    <a:pt x="470651" y="183534"/>
                    <a:pt x="453727" y="191391"/>
                    <a:pt x="441626" y="203964"/>
                  </a:cubicBezTo>
                  <a:cubicBezTo>
                    <a:pt x="441241" y="204347"/>
                    <a:pt x="440613" y="204347"/>
                    <a:pt x="440229" y="203964"/>
                  </a:cubicBezTo>
                  <a:cubicBezTo>
                    <a:pt x="433997" y="197712"/>
                    <a:pt x="426954" y="192275"/>
                    <a:pt x="419262" y="187814"/>
                  </a:cubicBezTo>
                  <a:cubicBezTo>
                    <a:pt x="404530" y="179256"/>
                    <a:pt x="387429" y="174365"/>
                    <a:pt x="369101" y="174365"/>
                  </a:cubicBezTo>
                  <a:cubicBezTo>
                    <a:pt x="313855" y="174366"/>
                    <a:pt x="269046" y="218986"/>
                    <a:pt x="269046" y="273998"/>
                  </a:cubicBezTo>
                  <a:cubicBezTo>
                    <a:pt x="269046" y="281246"/>
                    <a:pt x="269832" y="288321"/>
                    <a:pt x="271323" y="295132"/>
                  </a:cubicBezTo>
                  <a:cubicBezTo>
                    <a:pt x="271424" y="295615"/>
                    <a:pt x="271542" y="296090"/>
                    <a:pt x="271668" y="296559"/>
                  </a:cubicBezTo>
                  <a:cubicBezTo>
                    <a:pt x="272403" y="299320"/>
                    <a:pt x="271404" y="302201"/>
                    <a:pt x="269256" y="304098"/>
                  </a:cubicBezTo>
                  <a:cubicBezTo>
                    <a:pt x="261894" y="310602"/>
                    <a:pt x="257296" y="320090"/>
                    <a:pt x="257296" y="330672"/>
                  </a:cubicBezTo>
                  <a:cubicBezTo>
                    <a:pt x="257295" y="332699"/>
                    <a:pt x="256076" y="334467"/>
                    <a:pt x="254069" y="334819"/>
                  </a:cubicBezTo>
                  <a:cubicBezTo>
                    <a:pt x="202645" y="343800"/>
                    <a:pt x="162744" y="386200"/>
                    <a:pt x="158115" y="438777"/>
                  </a:cubicBezTo>
                  <a:cubicBezTo>
                    <a:pt x="157852" y="442182"/>
                    <a:pt x="157675" y="445587"/>
                    <a:pt x="157675" y="448992"/>
                  </a:cubicBezTo>
                  <a:cubicBezTo>
                    <a:pt x="157676" y="485096"/>
                    <a:pt x="174251" y="517360"/>
                    <a:pt x="200170" y="538664"/>
                  </a:cubicBezTo>
                  <a:cubicBezTo>
                    <a:pt x="212373" y="548697"/>
                    <a:pt x="200686" y="552279"/>
                    <a:pt x="195658" y="552279"/>
                  </a:cubicBezTo>
                  <a:cubicBezTo>
                    <a:pt x="160783" y="552279"/>
                    <a:pt x="118561" y="570702"/>
                    <a:pt x="101690" y="598218"/>
                  </a:cubicBezTo>
                  <a:cubicBezTo>
                    <a:pt x="100105" y="600802"/>
                    <a:pt x="97027" y="602105"/>
                    <a:pt x="94042" y="601509"/>
                  </a:cubicBezTo>
                  <a:cubicBezTo>
                    <a:pt x="38998" y="601509"/>
                    <a:pt x="1148" y="651422"/>
                    <a:pt x="0" y="704809"/>
                  </a:cubicBezTo>
                  <a:cubicBezTo>
                    <a:pt x="0" y="741999"/>
                    <a:pt x="5" y="779739"/>
                    <a:pt x="13" y="817802"/>
                  </a:cubicBezTo>
                  <a:cubicBezTo>
                    <a:pt x="3125" y="818697"/>
                    <a:pt x="5406" y="821577"/>
                    <a:pt x="5406" y="824991"/>
                  </a:cubicBezTo>
                  <a:lnTo>
                    <a:pt x="5406" y="910983"/>
                  </a:lnTo>
                  <a:lnTo>
                    <a:pt x="34" y="910983"/>
                  </a:lnTo>
                  <a:lnTo>
                    <a:pt x="42" y="948367"/>
                  </a:lnTo>
                  <a:lnTo>
                    <a:pt x="24006" y="948367"/>
                  </a:lnTo>
                  <a:cubicBezTo>
                    <a:pt x="24007" y="912477"/>
                    <a:pt x="38894" y="901011"/>
                    <a:pt x="46335" y="899765"/>
                  </a:cubicBezTo>
                  <a:lnTo>
                    <a:pt x="109578" y="899765"/>
                  </a:lnTo>
                  <a:lnTo>
                    <a:pt x="109578" y="785685"/>
                  </a:lnTo>
                  <a:cubicBezTo>
                    <a:pt x="79818" y="770731"/>
                    <a:pt x="94697" y="737084"/>
                    <a:pt x="109578" y="733342"/>
                  </a:cubicBezTo>
                  <a:lnTo>
                    <a:pt x="109578" y="714647"/>
                  </a:lnTo>
                  <a:lnTo>
                    <a:pt x="94701" y="714647"/>
                  </a:lnTo>
                  <a:lnTo>
                    <a:pt x="94701" y="684739"/>
                  </a:lnTo>
                  <a:cubicBezTo>
                    <a:pt x="94702" y="676482"/>
                    <a:pt x="101361" y="669788"/>
                    <a:pt x="109578" y="669786"/>
                  </a:cubicBezTo>
                  <a:lnTo>
                    <a:pt x="176551" y="669786"/>
                  </a:lnTo>
                  <a:cubicBezTo>
                    <a:pt x="184770" y="669786"/>
                    <a:pt x="191434" y="676481"/>
                    <a:pt x="191434" y="684739"/>
                  </a:cubicBezTo>
                  <a:lnTo>
                    <a:pt x="191434" y="714647"/>
                  </a:lnTo>
                  <a:lnTo>
                    <a:pt x="176551" y="714647"/>
                  </a:lnTo>
                  <a:lnTo>
                    <a:pt x="176551" y="733342"/>
                  </a:lnTo>
                  <a:cubicBezTo>
                    <a:pt x="202595" y="744557"/>
                    <a:pt x="191433" y="781946"/>
                    <a:pt x="176551" y="785685"/>
                  </a:cubicBezTo>
                  <a:lnTo>
                    <a:pt x="176551" y="899765"/>
                  </a:lnTo>
                  <a:lnTo>
                    <a:pt x="303051" y="899766"/>
                  </a:lnTo>
                  <a:cubicBezTo>
                    <a:pt x="303592" y="891042"/>
                    <a:pt x="299675" y="873595"/>
                    <a:pt x="279679" y="873595"/>
                  </a:cubicBezTo>
                  <a:cubicBezTo>
                    <a:pt x="254684" y="873595"/>
                    <a:pt x="236081" y="873595"/>
                    <a:pt x="236081" y="851164"/>
                  </a:cubicBezTo>
                  <a:lnTo>
                    <a:pt x="217479" y="851162"/>
                  </a:lnTo>
                  <a:lnTo>
                    <a:pt x="217479" y="836209"/>
                  </a:lnTo>
                  <a:cubicBezTo>
                    <a:pt x="217479" y="829978"/>
                    <a:pt x="221199" y="817515"/>
                    <a:pt x="236079" y="817514"/>
                  </a:cubicBezTo>
                  <a:cubicBezTo>
                    <a:pt x="250961" y="817514"/>
                    <a:pt x="254685" y="828732"/>
                    <a:pt x="254685" y="836209"/>
                  </a:cubicBezTo>
                  <a:lnTo>
                    <a:pt x="254685" y="851162"/>
                  </a:lnTo>
                  <a:lnTo>
                    <a:pt x="236081" y="851164"/>
                  </a:lnTo>
                  <a:cubicBezTo>
                    <a:pt x="236081" y="873595"/>
                    <a:pt x="254684" y="873595"/>
                    <a:pt x="279679" y="873595"/>
                  </a:cubicBezTo>
                  <a:cubicBezTo>
                    <a:pt x="299675" y="873595"/>
                    <a:pt x="303592" y="891042"/>
                    <a:pt x="303051" y="899766"/>
                  </a:cubicBezTo>
                  <a:lnTo>
                    <a:pt x="388624" y="899765"/>
                  </a:lnTo>
                  <a:lnTo>
                    <a:pt x="388624" y="862381"/>
                  </a:lnTo>
                  <a:lnTo>
                    <a:pt x="351418" y="862381"/>
                  </a:lnTo>
                  <a:cubicBezTo>
                    <a:pt x="353898" y="847426"/>
                    <a:pt x="375231" y="817514"/>
                    <a:pt x="440713" y="817514"/>
                  </a:cubicBezTo>
                  <a:cubicBezTo>
                    <a:pt x="506194" y="817514"/>
                    <a:pt x="522563" y="851165"/>
                    <a:pt x="522563" y="862381"/>
                  </a:cubicBezTo>
                  <a:lnTo>
                    <a:pt x="489079" y="862381"/>
                  </a:lnTo>
                  <a:lnTo>
                    <a:pt x="489079" y="899765"/>
                  </a:lnTo>
                  <a:lnTo>
                    <a:pt x="541169" y="899765"/>
                  </a:lnTo>
                  <a:cubicBezTo>
                    <a:pt x="573908" y="899766"/>
                    <a:pt x="577132" y="932166"/>
                    <a:pt x="574652" y="948367"/>
                  </a:cubicBezTo>
                  <a:lnTo>
                    <a:pt x="634180" y="948367"/>
                  </a:lnTo>
                  <a:lnTo>
                    <a:pt x="634180" y="798825"/>
                  </a:lnTo>
                  <a:lnTo>
                    <a:pt x="608135" y="798825"/>
                  </a:lnTo>
                  <a:lnTo>
                    <a:pt x="608135" y="757700"/>
                  </a:lnTo>
                  <a:lnTo>
                    <a:pt x="689991" y="757700"/>
                  </a:lnTo>
                  <a:lnTo>
                    <a:pt x="689991" y="727787"/>
                  </a:lnTo>
                  <a:lnTo>
                    <a:pt x="723475" y="727787"/>
                  </a:lnTo>
                  <a:lnTo>
                    <a:pt x="723475" y="757700"/>
                  </a:lnTo>
                  <a:lnTo>
                    <a:pt x="1006236" y="757700"/>
                  </a:lnTo>
                  <a:lnTo>
                    <a:pt x="1006236" y="791342"/>
                  </a:lnTo>
                  <a:lnTo>
                    <a:pt x="950430" y="791342"/>
                  </a:lnTo>
                  <a:lnTo>
                    <a:pt x="950430" y="810037"/>
                  </a:lnTo>
                  <a:lnTo>
                    <a:pt x="928109" y="810037"/>
                  </a:lnTo>
                  <a:cubicBezTo>
                    <a:pt x="907275" y="810037"/>
                    <a:pt x="899583" y="824989"/>
                    <a:pt x="898341" y="832468"/>
                  </a:cubicBezTo>
                  <a:lnTo>
                    <a:pt x="898341" y="899765"/>
                  </a:lnTo>
                  <a:cubicBezTo>
                    <a:pt x="898341" y="923692"/>
                    <a:pt x="918187" y="932167"/>
                    <a:pt x="928109" y="933413"/>
                  </a:cubicBezTo>
                  <a:lnTo>
                    <a:pt x="950430" y="933413"/>
                  </a:lnTo>
                  <a:lnTo>
                    <a:pt x="976475" y="933413"/>
                  </a:lnTo>
                  <a:cubicBezTo>
                    <a:pt x="997308" y="933414"/>
                    <a:pt x="1004995" y="953350"/>
                    <a:pt x="1006236" y="963320"/>
                  </a:cubicBezTo>
                  <a:lnTo>
                    <a:pt x="1006236" y="1232598"/>
                  </a:lnTo>
                  <a:lnTo>
                    <a:pt x="1036003" y="1232598"/>
                  </a:lnTo>
                  <a:lnTo>
                    <a:pt x="1036003" y="1265178"/>
                  </a:lnTo>
                  <a:lnTo>
                    <a:pt x="1075098" y="1265178"/>
                  </a:lnTo>
                  <a:lnTo>
                    <a:pt x="1075098" y="1232598"/>
                  </a:lnTo>
                  <a:lnTo>
                    <a:pt x="1101140" y="1232598"/>
                  </a:lnTo>
                  <a:lnTo>
                    <a:pt x="1101140" y="1245630"/>
                  </a:lnTo>
                  <a:lnTo>
                    <a:pt x="1165549" y="1245630"/>
                  </a:lnTo>
                  <a:cubicBezTo>
                    <a:pt x="1144231" y="1225680"/>
                    <a:pt x="1101433" y="1155252"/>
                    <a:pt x="1101433" y="1035552"/>
                  </a:cubicBezTo>
                  <a:cubicBezTo>
                    <a:pt x="1101433" y="915852"/>
                    <a:pt x="1144068" y="838546"/>
                    <a:pt x="1165386" y="814856"/>
                  </a:cubicBezTo>
                  <a:lnTo>
                    <a:pt x="1218055" y="814856"/>
                  </a:lnTo>
                  <a:lnTo>
                    <a:pt x="1270723" y="814856"/>
                  </a:lnTo>
                  <a:lnTo>
                    <a:pt x="1270723" y="769968"/>
                  </a:lnTo>
                  <a:lnTo>
                    <a:pt x="1594060" y="769968"/>
                  </a:lnTo>
                  <a:lnTo>
                    <a:pt x="1594060" y="814856"/>
                  </a:lnTo>
                  <a:lnTo>
                    <a:pt x="1754475" y="814856"/>
                  </a:lnTo>
                  <a:lnTo>
                    <a:pt x="1818429" y="814856"/>
                  </a:lnTo>
                  <a:lnTo>
                    <a:pt x="1922757" y="814856"/>
                  </a:lnTo>
                  <a:lnTo>
                    <a:pt x="1976434" y="814856"/>
                  </a:lnTo>
                  <a:lnTo>
                    <a:pt x="2062960" y="814856"/>
                  </a:lnTo>
                  <a:cubicBezTo>
                    <a:pt x="2083024" y="839793"/>
                    <a:pt x="2123152" y="918844"/>
                    <a:pt x="2123152" y="1035552"/>
                  </a:cubicBezTo>
                  <a:cubicBezTo>
                    <a:pt x="2123152" y="1152259"/>
                    <a:pt x="2083186" y="1224433"/>
                    <a:pt x="2063122" y="1245630"/>
                  </a:cubicBezTo>
                  <a:lnTo>
                    <a:pt x="2104635" y="1245630"/>
                  </a:lnTo>
                  <a:lnTo>
                    <a:pt x="2104635" y="1232598"/>
                  </a:lnTo>
                  <a:lnTo>
                    <a:pt x="2130676" y="1232598"/>
                  </a:lnTo>
                  <a:lnTo>
                    <a:pt x="2130676" y="1265178"/>
                  </a:lnTo>
                  <a:lnTo>
                    <a:pt x="2169772" y="1265178"/>
                  </a:lnTo>
                  <a:lnTo>
                    <a:pt x="2169772" y="1232598"/>
                  </a:lnTo>
                  <a:lnTo>
                    <a:pt x="2195813" y="1232598"/>
                  </a:lnTo>
                  <a:lnTo>
                    <a:pt x="2195813" y="1245630"/>
                  </a:lnTo>
                  <a:lnTo>
                    <a:pt x="2226847" y="1245630"/>
                  </a:lnTo>
                  <a:lnTo>
                    <a:pt x="2226847" y="810605"/>
                  </a:lnTo>
                  <a:lnTo>
                    <a:pt x="2228416" y="810605"/>
                  </a:lnTo>
                  <a:lnTo>
                    <a:pt x="2286696" y="810605"/>
                  </a:lnTo>
                  <a:cubicBezTo>
                    <a:pt x="2330337" y="774839"/>
                    <a:pt x="2440810" y="708487"/>
                    <a:pt x="2533577" y="729207"/>
                  </a:cubicBezTo>
                  <a:cubicBezTo>
                    <a:pt x="2548763" y="733498"/>
                    <a:pt x="2564405" y="738723"/>
                    <a:pt x="2579601" y="743798"/>
                  </a:cubicBezTo>
                  <a:cubicBezTo>
                    <a:pt x="2608790" y="753548"/>
                    <a:pt x="2636331" y="762747"/>
                    <a:pt x="2655822" y="763723"/>
                  </a:cubicBezTo>
                  <a:cubicBezTo>
                    <a:pt x="2658541" y="763561"/>
                    <a:pt x="2661077" y="763166"/>
                    <a:pt x="2663413" y="762505"/>
                  </a:cubicBezTo>
                  <a:cubicBezTo>
                    <a:pt x="2688255" y="755485"/>
                    <a:pt x="2765230" y="700898"/>
                    <a:pt x="2846527" y="698479"/>
                  </a:cubicBezTo>
                  <a:cubicBezTo>
                    <a:pt x="2850904" y="698347"/>
                    <a:pt x="2855308" y="698368"/>
                    <a:pt x="2859735" y="698558"/>
                  </a:cubicBezTo>
                  <a:cubicBezTo>
                    <a:pt x="2946427" y="702287"/>
                    <a:pt x="3034633" y="745529"/>
                    <a:pt x="3091654" y="810605"/>
                  </a:cubicBezTo>
                  <a:lnTo>
                    <a:pt x="3166466" y="810605"/>
                  </a:lnTo>
                  <a:lnTo>
                    <a:pt x="3166466" y="866105"/>
                  </a:lnTo>
                  <a:lnTo>
                    <a:pt x="3166466" y="1245630"/>
                  </a:lnTo>
                  <a:lnTo>
                    <a:pt x="3199309" y="1245630"/>
                  </a:lnTo>
                  <a:lnTo>
                    <a:pt x="3199309" y="1232598"/>
                  </a:lnTo>
                  <a:lnTo>
                    <a:pt x="3225350" y="1232598"/>
                  </a:lnTo>
                  <a:lnTo>
                    <a:pt x="3225350" y="1265178"/>
                  </a:lnTo>
                  <a:lnTo>
                    <a:pt x="3264445" y="1265178"/>
                  </a:lnTo>
                  <a:lnTo>
                    <a:pt x="3264445" y="1232598"/>
                  </a:lnTo>
                  <a:lnTo>
                    <a:pt x="3290487" y="1232598"/>
                  </a:lnTo>
                  <a:lnTo>
                    <a:pt x="3290487" y="1245630"/>
                  </a:lnTo>
                  <a:lnTo>
                    <a:pt x="3307795" y="1245630"/>
                  </a:lnTo>
                  <a:lnTo>
                    <a:pt x="3308449" y="1202023"/>
                  </a:lnTo>
                  <a:lnTo>
                    <a:pt x="3266409" y="1170614"/>
                  </a:lnTo>
                  <a:lnTo>
                    <a:pt x="3283814" y="1170614"/>
                  </a:lnTo>
                  <a:lnTo>
                    <a:pt x="3283814" y="1075047"/>
                  </a:lnTo>
                  <a:lnTo>
                    <a:pt x="3259893" y="1075047"/>
                  </a:lnTo>
                  <a:lnTo>
                    <a:pt x="3259893" y="1049317"/>
                  </a:lnTo>
                  <a:lnTo>
                    <a:pt x="3381642" y="1049317"/>
                  </a:lnTo>
                  <a:lnTo>
                    <a:pt x="3381642" y="950075"/>
                  </a:lnTo>
                  <a:cubicBezTo>
                    <a:pt x="3380393" y="941498"/>
                    <a:pt x="3373395" y="924345"/>
                    <a:pt x="3355400" y="924345"/>
                  </a:cubicBezTo>
                  <a:lnTo>
                    <a:pt x="3300953" y="924345"/>
                  </a:lnTo>
                  <a:lnTo>
                    <a:pt x="3300953" y="854508"/>
                  </a:lnTo>
                  <a:lnTo>
                    <a:pt x="3264445" y="854508"/>
                  </a:lnTo>
                  <a:cubicBezTo>
                    <a:pt x="3265695" y="842256"/>
                    <a:pt x="3279958" y="817751"/>
                    <a:pt x="3300953" y="817751"/>
                  </a:cubicBezTo>
                  <a:lnTo>
                    <a:pt x="3300953" y="788346"/>
                  </a:lnTo>
                  <a:lnTo>
                    <a:pt x="3347902" y="788346"/>
                  </a:lnTo>
                  <a:lnTo>
                    <a:pt x="3347902" y="769968"/>
                  </a:lnTo>
                  <a:lnTo>
                    <a:pt x="3471616" y="769968"/>
                  </a:lnTo>
                  <a:lnTo>
                    <a:pt x="3471616" y="788346"/>
                  </a:lnTo>
                  <a:lnTo>
                    <a:pt x="4101606" y="788346"/>
                  </a:lnTo>
                  <a:lnTo>
                    <a:pt x="4101606" y="769968"/>
                  </a:lnTo>
                  <a:lnTo>
                    <a:pt x="4229068" y="769968"/>
                  </a:lnTo>
                  <a:lnTo>
                    <a:pt x="4229068" y="788346"/>
                  </a:lnTo>
                  <a:lnTo>
                    <a:pt x="4281553" y="788346"/>
                  </a:lnTo>
                  <a:lnTo>
                    <a:pt x="4281553" y="817751"/>
                  </a:lnTo>
                  <a:cubicBezTo>
                    <a:pt x="4294049" y="816526"/>
                    <a:pt x="4319041" y="822163"/>
                    <a:pt x="4319041" y="854508"/>
                  </a:cubicBezTo>
                  <a:lnTo>
                    <a:pt x="4281553" y="854508"/>
                  </a:lnTo>
                  <a:lnTo>
                    <a:pt x="4281553" y="1245630"/>
                  </a:lnTo>
                  <a:lnTo>
                    <a:pt x="4293983" y="1245630"/>
                  </a:lnTo>
                  <a:lnTo>
                    <a:pt x="4293983" y="1232598"/>
                  </a:lnTo>
                  <a:lnTo>
                    <a:pt x="4320023" y="1232598"/>
                  </a:lnTo>
                  <a:lnTo>
                    <a:pt x="4320023" y="1265178"/>
                  </a:lnTo>
                  <a:lnTo>
                    <a:pt x="4359119" y="1265178"/>
                  </a:lnTo>
                  <a:lnTo>
                    <a:pt x="4359119" y="1232598"/>
                  </a:lnTo>
                  <a:lnTo>
                    <a:pt x="4385160" y="1232598"/>
                  </a:lnTo>
                  <a:lnTo>
                    <a:pt x="4385160" y="1245630"/>
                  </a:lnTo>
                  <a:lnTo>
                    <a:pt x="4423843" y="1245630"/>
                  </a:lnTo>
                  <a:lnTo>
                    <a:pt x="4485839" y="1016433"/>
                  </a:lnTo>
                  <a:lnTo>
                    <a:pt x="4411927" y="840340"/>
                  </a:lnTo>
                  <a:lnTo>
                    <a:pt x="4385183" y="840340"/>
                  </a:lnTo>
                  <a:lnTo>
                    <a:pt x="4378667" y="840340"/>
                  </a:lnTo>
                  <a:cubicBezTo>
                    <a:pt x="4382362" y="820358"/>
                    <a:pt x="4398623" y="780394"/>
                    <a:pt x="4434101" y="780394"/>
                  </a:cubicBezTo>
                  <a:lnTo>
                    <a:pt x="4440617" y="780394"/>
                  </a:lnTo>
                  <a:lnTo>
                    <a:pt x="4553430" y="780394"/>
                  </a:lnTo>
                  <a:lnTo>
                    <a:pt x="4553430" y="750420"/>
                  </a:lnTo>
                  <a:lnTo>
                    <a:pt x="4778861" y="750420"/>
                  </a:lnTo>
                  <a:lnTo>
                    <a:pt x="4778861" y="780394"/>
                  </a:lnTo>
                  <a:lnTo>
                    <a:pt x="4989510" y="780394"/>
                  </a:lnTo>
                  <a:lnTo>
                    <a:pt x="4989510" y="750420"/>
                  </a:lnTo>
                  <a:lnTo>
                    <a:pt x="5218636" y="750420"/>
                  </a:lnTo>
                  <a:lnTo>
                    <a:pt x="5218636" y="780394"/>
                  </a:lnTo>
                  <a:lnTo>
                    <a:pt x="5337965" y="780394"/>
                  </a:lnTo>
                  <a:cubicBezTo>
                    <a:pt x="5355211" y="780394"/>
                    <a:pt x="5389703" y="792383"/>
                    <a:pt x="5389703" y="840340"/>
                  </a:cubicBezTo>
                  <a:lnTo>
                    <a:pt x="5363834" y="840340"/>
                  </a:lnTo>
                  <a:lnTo>
                    <a:pt x="5312096" y="956486"/>
                  </a:lnTo>
                  <a:lnTo>
                    <a:pt x="5286227" y="1016433"/>
                  </a:lnTo>
                  <a:lnTo>
                    <a:pt x="5353577" y="1245630"/>
                  </a:lnTo>
                  <a:lnTo>
                    <a:pt x="5388656" y="1245630"/>
                  </a:lnTo>
                  <a:lnTo>
                    <a:pt x="5388656" y="1232598"/>
                  </a:lnTo>
                  <a:lnTo>
                    <a:pt x="5414697" y="1232598"/>
                  </a:lnTo>
                  <a:lnTo>
                    <a:pt x="5414697" y="1265178"/>
                  </a:lnTo>
                  <a:lnTo>
                    <a:pt x="5453793" y="1265178"/>
                  </a:lnTo>
                  <a:lnTo>
                    <a:pt x="5453793" y="1232598"/>
                  </a:lnTo>
                  <a:lnTo>
                    <a:pt x="5479834" y="1232598"/>
                  </a:lnTo>
                  <a:lnTo>
                    <a:pt x="5479834" y="1245630"/>
                  </a:lnTo>
                  <a:lnTo>
                    <a:pt x="5500834" y="1245630"/>
                  </a:lnTo>
                  <a:lnTo>
                    <a:pt x="5500834" y="867244"/>
                  </a:lnTo>
                  <a:lnTo>
                    <a:pt x="5500834" y="811123"/>
                  </a:lnTo>
                  <a:lnTo>
                    <a:pt x="5466824" y="811123"/>
                  </a:lnTo>
                  <a:cubicBezTo>
                    <a:pt x="5466824" y="797405"/>
                    <a:pt x="5473626" y="769968"/>
                    <a:pt x="5500834" y="769968"/>
                  </a:cubicBezTo>
                  <a:lnTo>
                    <a:pt x="6458164" y="769968"/>
                  </a:lnTo>
                  <a:cubicBezTo>
                    <a:pt x="6470760" y="771215"/>
                    <a:pt x="6495952" y="781192"/>
                    <a:pt x="6495952" y="811123"/>
                  </a:cubicBezTo>
                  <a:lnTo>
                    <a:pt x="6458164" y="811123"/>
                  </a:lnTo>
                  <a:lnTo>
                    <a:pt x="6458164" y="867244"/>
                  </a:lnTo>
                  <a:lnTo>
                    <a:pt x="6458164" y="1245630"/>
                  </a:lnTo>
                  <a:lnTo>
                    <a:pt x="6483330" y="1245630"/>
                  </a:lnTo>
                  <a:lnTo>
                    <a:pt x="6483330" y="1232598"/>
                  </a:lnTo>
                  <a:lnTo>
                    <a:pt x="6509371" y="1232598"/>
                  </a:lnTo>
                  <a:lnTo>
                    <a:pt x="6509371" y="1265178"/>
                  </a:lnTo>
                  <a:lnTo>
                    <a:pt x="6548466" y="1265178"/>
                  </a:lnTo>
                  <a:lnTo>
                    <a:pt x="6548466" y="1232598"/>
                  </a:lnTo>
                  <a:lnTo>
                    <a:pt x="6574508" y="1232598"/>
                  </a:lnTo>
                  <a:lnTo>
                    <a:pt x="6574508" y="1245630"/>
                  </a:lnTo>
                  <a:lnTo>
                    <a:pt x="6600312" y="1245630"/>
                  </a:lnTo>
                  <a:lnTo>
                    <a:pt x="6632892" y="1245630"/>
                  </a:lnTo>
                  <a:lnTo>
                    <a:pt x="6665471" y="1245630"/>
                  </a:lnTo>
                  <a:lnTo>
                    <a:pt x="6698051" y="1245630"/>
                  </a:lnTo>
                  <a:lnTo>
                    <a:pt x="6730630" y="1245630"/>
                  </a:lnTo>
                  <a:lnTo>
                    <a:pt x="6763491" y="1245630"/>
                  </a:lnTo>
                  <a:lnTo>
                    <a:pt x="6763491" y="1071371"/>
                  </a:lnTo>
                  <a:lnTo>
                    <a:pt x="6763491" y="935372"/>
                  </a:lnTo>
                  <a:lnTo>
                    <a:pt x="6599624" y="935372"/>
                  </a:lnTo>
                  <a:lnTo>
                    <a:pt x="6596084" y="935372"/>
                  </a:lnTo>
                  <a:lnTo>
                    <a:pt x="6596084" y="900453"/>
                  </a:lnTo>
                  <a:lnTo>
                    <a:pt x="6596084" y="865535"/>
                  </a:lnTo>
                  <a:lnTo>
                    <a:pt x="6554982" y="865535"/>
                  </a:lnTo>
                  <a:cubicBezTo>
                    <a:pt x="6554982" y="845931"/>
                    <a:pt x="6563911" y="806724"/>
                    <a:pt x="6599624" y="806724"/>
                  </a:cubicBezTo>
                  <a:lnTo>
                    <a:pt x="6647986" y="806724"/>
                  </a:lnTo>
                  <a:lnTo>
                    <a:pt x="6647986" y="769968"/>
                  </a:lnTo>
                  <a:lnTo>
                    <a:pt x="7467211" y="769968"/>
                  </a:lnTo>
                  <a:lnTo>
                    <a:pt x="7467211" y="759912"/>
                  </a:lnTo>
                  <a:cubicBezTo>
                    <a:pt x="7467211" y="691777"/>
                    <a:pt x="7424857" y="638018"/>
                    <a:pt x="7362627" y="638018"/>
                  </a:cubicBezTo>
                  <a:cubicBezTo>
                    <a:pt x="7357528" y="638018"/>
                    <a:pt x="7352580" y="638516"/>
                    <a:pt x="7347817" y="639470"/>
                  </a:cubicBezTo>
                  <a:cubicBezTo>
                    <a:pt x="7344822" y="640070"/>
                    <a:pt x="7341727" y="638764"/>
                    <a:pt x="7340136" y="636173"/>
                  </a:cubicBezTo>
                  <a:cubicBezTo>
                    <a:pt x="7323263" y="608666"/>
                    <a:pt x="7292644" y="590246"/>
                    <a:pt x="7257776" y="590246"/>
                  </a:cubicBezTo>
                  <a:cubicBezTo>
                    <a:pt x="7252764" y="590246"/>
                    <a:pt x="7247920" y="590664"/>
                    <a:pt x="7243163" y="591413"/>
                  </a:cubicBezTo>
                  <a:cubicBezTo>
                    <a:pt x="7242666" y="591491"/>
                    <a:pt x="7242160" y="591516"/>
                    <a:pt x="7241657" y="591483"/>
                  </a:cubicBezTo>
                  <a:cubicBezTo>
                    <a:pt x="7239132" y="591317"/>
                    <a:pt x="7236598" y="591166"/>
                    <a:pt x="7233990" y="591166"/>
                  </a:cubicBezTo>
                  <a:cubicBezTo>
                    <a:pt x="7223514" y="591166"/>
                    <a:pt x="7213431" y="592793"/>
                    <a:pt x="7204100" y="595769"/>
                  </a:cubicBezTo>
                  <a:cubicBezTo>
                    <a:pt x="7202547" y="596264"/>
                    <a:pt x="7200866" y="596212"/>
                    <a:pt x="7199349" y="595617"/>
                  </a:cubicBezTo>
                  <a:cubicBezTo>
                    <a:pt x="7195479" y="594099"/>
                    <a:pt x="7191454" y="592829"/>
                    <a:pt x="7187305" y="591888"/>
                  </a:cubicBezTo>
                  <a:cubicBezTo>
                    <a:pt x="7186686" y="591748"/>
                    <a:pt x="7186099" y="591528"/>
                    <a:pt x="7185551" y="591242"/>
                  </a:cubicBezTo>
                  <a:cubicBezTo>
                    <a:pt x="7184054" y="588535"/>
                    <a:pt x="7182423" y="585912"/>
                    <a:pt x="7180677" y="583373"/>
                  </a:cubicBezTo>
                  <a:cubicBezTo>
                    <a:pt x="7173787" y="565377"/>
                    <a:pt x="7160333" y="550580"/>
                    <a:pt x="7143190" y="541897"/>
                  </a:cubicBezTo>
                  <a:cubicBezTo>
                    <a:pt x="7149793" y="531142"/>
                    <a:pt x="7154272" y="518992"/>
                    <a:pt x="7156158" y="505983"/>
                  </a:cubicBezTo>
                  <a:cubicBezTo>
                    <a:pt x="7156806" y="501582"/>
                    <a:pt x="7157179" y="496998"/>
                    <a:pt x="7157179" y="492414"/>
                  </a:cubicBezTo>
                  <a:cubicBezTo>
                    <a:pt x="7157179" y="454520"/>
                    <a:pt x="7134904" y="421829"/>
                    <a:pt x="7102590" y="406381"/>
                  </a:cubicBezTo>
                  <a:cubicBezTo>
                    <a:pt x="7099980" y="405134"/>
                    <a:pt x="7098617" y="402443"/>
                    <a:pt x="7098688" y="399565"/>
                  </a:cubicBezTo>
                  <a:lnTo>
                    <a:pt x="7098688" y="399454"/>
                  </a:lnTo>
                  <a:lnTo>
                    <a:pt x="7098688" y="399358"/>
                  </a:lnTo>
                  <a:lnTo>
                    <a:pt x="7098688" y="399254"/>
                  </a:lnTo>
                  <a:cubicBezTo>
                    <a:pt x="7098688" y="385604"/>
                    <a:pt x="7091617" y="373722"/>
                    <a:pt x="7080878" y="366720"/>
                  </a:cubicBezTo>
                  <a:cubicBezTo>
                    <a:pt x="7078636" y="365258"/>
                    <a:pt x="7077234" y="362760"/>
                    <a:pt x="7077414" y="360100"/>
                  </a:cubicBezTo>
                  <a:cubicBezTo>
                    <a:pt x="7077446" y="359642"/>
                    <a:pt x="7077476" y="359182"/>
                    <a:pt x="7077498" y="358724"/>
                  </a:cubicBezTo>
                  <a:cubicBezTo>
                    <a:pt x="7078516" y="353223"/>
                    <a:pt x="7078978" y="347631"/>
                    <a:pt x="7078978" y="341946"/>
                  </a:cubicBezTo>
                  <a:cubicBezTo>
                    <a:pt x="7078978" y="334704"/>
                    <a:pt x="7078145" y="327641"/>
                    <a:pt x="7076572" y="320857"/>
                  </a:cubicBezTo>
                  <a:cubicBezTo>
                    <a:pt x="7074999" y="313888"/>
                    <a:pt x="7072593" y="307191"/>
                    <a:pt x="7069632" y="300864"/>
                  </a:cubicBezTo>
                  <a:cubicBezTo>
                    <a:pt x="7054085" y="268680"/>
                    <a:pt x="7020952" y="246397"/>
                    <a:pt x="6982545" y="246397"/>
                  </a:cubicBezTo>
                  <a:cubicBezTo>
                    <a:pt x="6970060" y="246397"/>
                    <a:pt x="6958190" y="248727"/>
                    <a:pt x="6947246" y="253035"/>
                  </a:cubicBezTo>
                  <a:cubicBezTo>
                    <a:pt x="6943448" y="254531"/>
                    <a:pt x="6939042" y="252599"/>
                    <a:pt x="6937761" y="248743"/>
                  </a:cubicBezTo>
                  <a:cubicBezTo>
                    <a:pt x="6913738" y="176486"/>
                    <a:pt x="6845124" y="124355"/>
                    <a:pt x="6764135" y="124355"/>
                  </a:cubicBezTo>
                  <a:cubicBezTo>
                    <a:pt x="6701457" y="124356"/>
                    <a:pt x="6646174" y="155555"/>
                    <a:pt x="6613236" y="203222"/>
                  </a:cubicBezTo>
                  <a:cubicBezTo>
                    <a:pt x="6612781" y="203881"/>
                    <a:pt x="6612209" y="204454"/>
                    <a:pt x="6611558" y="204922"/>
                  </a:cubicBezTo>
                  <a:cubicBezTo>
                    <a:pt x="6607953" y="207512"/>
                    <a:pt x="6604579" y="210472"/>
                    <a:pt x="6601442" y="213665"/>
                  </a:cubicBezTo>
                  <a:cubicBezTo>
                    <a:pt x="6601035" y="214069"/>
                    <a:pt x="6600375" y="214064"/>
                    <a:pt x="6599969" y="213659"/>
                  </a:cubicBezTo>
                  <a:cubicBezTo>
                    <a:pt x="6593026" y="206730"/>
                    <a:pt x="6585222" y="200744"/>
                    <a:pt x="6576731" y="195873"/>
                  </a:cubicBezTo>
                  <a:cubicBezTo>
                    <a:pt x="6560444" y="186521"/>
                    <a:pt x="6541566" y="181112"/>
                    <a:pt x="6521301" y="181112"/>
                  </a:cubicBezTo>
                  <a:cubicBezTo>
                    <a:pt x="6460221" y="181112"/>
                    <a:pt x="6410709" y="230170"/>
                    <a:pt x="6410709" y="290687"/>
                  </a:cubicBezTo>
                  <a:cubicBezTo>
                    <a:pt x="6410709" y="298664"/>
                    <a:pt x="6411629" y="306369"/>
                    <a:pt x="6413202" y="313888"/>
                  </a:cubicBezTo>
                  <a:cubicBezTo>
                    <a:pt x="6413353" y="314638"/>
                    <a:pt x="6413546" y="315371"/>
                    <a:pt x="6413757" y="316095"/>
                  </a:cubicBezTo>
                  <a:cubicBezTo>
                    <a:pt x="6414541" y="318785"/>
                    <a:pt x="6413533" y="321598"/>
                    <a:pt x="6411397" y="323425"/>
                  </a:cubicBezTo>
                  <a:cubicBezTo>
                    <a:pt x="6402986" y="330621"/>
                    <a:pt x="6397659" y="341231"/>
                    <a:pt x="6397658" y="353036"/>
                  </a:cubicBezTo>
                  <a:cubicBezTo>
                    <a:pt x="6397658" y="355269"/>
                    <a:pt x="6396298" y="357218"/>
                    <a:pt x="6394086" y="357602"/>
                  </a:cubicBezTo>
                  <a:cubicBezTo>
                    <a:pt x="6376299" y="360687"/>
                    <a:pt x="6359759" y="367369"/>
                    <a:pt x="6345276" y="376872"/>
                  </a:cubicBezTo>
                  <a:lnTo>
                    <a:pt x="6307439" y="331104"/>
                  </a:lnTo>
                  <a:cubicBezTo>
                    <a:pt x="6303936" y="326866"/>
                    <a:pt x="6306973" y="320483"/>
                    <a:pt x="6312490" y="320483"/>
                  </a:cubicBezTo>
                  <a:lnTo>
                    <a:pt x="6346380" y="320483"/>
                  </a:lnTo>
                  <a:cubicBezTo>
                    <a:pt x="6351856" y="320481"/>
                    <a:pt x="6354898" y="314188"/>
                    <a:pt x="6351476" y="309938"/>
                  </a:cubicBezTo>
                  <a:lnTo>
                    <a:pt x="6243792" y="176140"/>
                  </a:lnTo>
                  <a:cubicBezTo>
                    <a:pt x="6241178" y="172892"/>
                    <a:pt x="6236201" y="172892"/>
                    <a:pt x="6233587" y="176140"/>
                  </a:cubicBezTo>
                  <a:lnTo>
                    <a:pt x="6125903" y="309938"/>
                  </a:lnTo>
                  <a:cubicBezTo>
                    <a:pt x="6122482" y="314188"/>
                    <a:pt x="6125524" y="320481"/>
                    <a:pt x="6131000" y="320483"/>
                  </a:cubicBezTo>
                  <a:lnTo>
                    <a:pt x="6164889" y="320483"/>
                  </a:lnTo>
                  <a:cubicBezTo>
                    <a:pt x="6170406" y="320483"/>
                    <a:pt x="6173443" y="326866"/>
                    <a:pt x="6169941" y="331104"/>
                  </a:cubicBezTo>
                  <a:lnTo>
                    <a:pt x="6095222" y="421485"/>
                  </a:lnTo>
                  <a:cubicBezTo>
                    <a:pt x="6091719" y="425723"/>
                    <a:pt x="6094750" y="432100"/>
                    <a:pt x="6100267" y="432100"/>
                  </a:cubicBezTo>
                  <a:lnTo>
                    <a:pt x="6142780" y="432100"/>
                  </a:lnTo>
                  <a:cubicBezTo>
                    <a:pt x="6148281" y="432100"/>
                    <a:pt x="6151321" y="438446"/>
                    <a:pt x="6147852" y="442689"/>
                  </a:cubicBezTo>
                  <a:lnTo>
                    <a:pt x="6069306" y="538708"/>
                  </a:lnTo>
                  <a:cubicBezTo>
                    <a:pt x="6065835" y="542950"/>
                    <a:pt x="6068869" y="549296"/>
                    <a:pt x="6074370" y="549297"/>
                  </a:cubicBezTo>
                  <a:lnTo>
                    <a:pt x="6119875" y="549297"/>
                  </a:lnTo>
                  <a:cubicBezTo>
                    <a:pt x="6125377" y="549297"/>
                    <a:pt x="6128413" y="555644"/>
                    <a:pt x="6124940" y="559887"/>
                  </a:cubicBezTo>
                  <a:lnTo>
                    <a:pt x="6089800" y="602808"/>
                  </a:lnTo>
                  <a:cubicBezTo>
                    <a:pt x="6081916" y="597799"/>
                    <a:pt x="6073119" y="594079"/>
                    <a:pt x="6063706" y="591971"/>
                  </a:cubicBezTo>
                  <a:cubicBezTo>
                    <a:pt x="6061211" y="591412"/>
                    <a:pt x="6059191" y="589570"/>
                    <a:pt x="6058404" y="587152"/>
                  </a:cubicBezTo>
                  <a:cubicBezTo>
                    <a:pt x="6058129" y="586305"/>
                    <a:pt x="6057834" y="585468"/>
                    <a:pt x="6057530" y="584635"/>
                  </a:cubicBezTo>
                  <a:cubicBezTo>
                    <a:pt x="6057434" y="583786"/>
                    <a:pt x="6057162" y="582933"/>
                    <a:pt x="6056689" y="582117"/>
                  </a:cubicBezTo>
                  <a:lnTo>
                    <a:pt x="6056293" y="581432"/>
                  </a:lnTo>
                  <a:cubicBezTo>
                    <a:pt x="6053704" y="575206"/>
                    <a:pt x="6050308" y="569396"/>
                    <a:pt x="6046254" y="564110"/>
                  </a:cubicBezTo>
                  <a:lnTo>
                    <a:pt x="6006693" y="495851"/>
                  </a:lnTo>
                  <a:cubicBezTo>
                    <a:pt x="6004185" y="491522"/>
                    <a:pt x="6007327" y="486118"/>
                    <a:pt x="6012351" y="486117"/>
                  </a:cubicBezTo>
                  <a:lnTo>
                    <a:pt x="6032648" y="486117"/>
                  </a:lnTo>
                  <a:cubicBezTo>
                    <a:pt x="6037673" y="486116"/>
                    <a:pt x="6040814" y="480712"/>
                    <a:pt x="6038306" y="476385"/>
                  </a:cubicBezTo>
                  <a:lnTo>
                    <a:pt x="5993413" y="398931"/>
                  </a:lnTo>
                  <a:cubicBezTo>
                    <a:pt x="5990905" y="394603"/>
                    <a:pt x="5994047" y="389200"/>
                    <a:pt x="5999071" y="389198"/>
                  </a:cubicBezTo>
                  <a:lnTo>
                    <a:pt x="6017327" y="389198"/>
                  </a:lnTo>
                  <a:cubicBezTo>
                    <a:pt x="6022351" y="389197"/>
                    <a:pt x="6025492" y="383793"/>
                    <a:pt x="6022984" y="379465"/>
                  </a:cubicBezTo>
                  <a:lnTo>
                    <a:pt x="5979112" y="303775"/>
                  </a:lnTo>
                  <a:cubicBezTo>
                    <a:pt x="5976603" y="299446"/>
                    <a:pt x="5979745" y="294043"/>
                    <a:pt x="5984770" y="294042"/>
                  </a:cubicBezTo>
                  <a:lnTo>
                    <a:pt x="5998937" y="294042"/>
                  </a:lnTo>
                  <a:cubicBezTo>
                    <a:pt x="6003961" y="294042"/>
                    <a:pt x="6007106" y="288636"/>
                    <a:pt x="6004601" y="284308"/>
                  </a:cubicBezTo>
                  <a:lnTo>
                    <a:pt x="5943890" y="179571"/>
                  </a:lnTo>
                  <a:cubicBezTo>
                    <a:pt x="5941377" y="175236"/>
                    <a:pt x="5935087" y="175236"/>
                    <a:pt x="5932573" y="179571"/>
                  </a:cubicBezTo>
                  <a:lnTo>
                    <a:pt x="5871862" y="284308"/>
                  </a:lnTo>
                  <a:cubicBezTo>
                    <a:pt x="5869357" y="288636"/>
                    <a:pt x="5872502" y="294042"/>
                    <a:pt x="5877526" y="294042"/>
                  </a:cubicBezTo>
                  <a:lnTo>
                    <a:pt x="5891693" y="294042"/>
                  </a:lnTo>
                  <a:cubicBezTo>
                    <a:pt x="5896718" y="294043"/>
                    <a:pt x="5899860" y="299446"/>
                    <a:pt x="5897351" y="303775"/>
                  </a:cubicBezTo>
                  <a:lnTo>
                    <a:pt x="5873272" y="345314"/>
                  </a:lnTo>
                  <a:cubicBezTo>
                    <a:pt x="5872935" y="341777"/>
                    <a:pt x="5872380" y="338303"/>
                    <a:pt x="5871588" y="334895"/>
                  </a:cubicBezTo>
                  <a:cubicBezTo>
                    <a:pt x="5870207" y="328758"/>
                    <a:pt x="5868133" y="322914"/>
                    <a:pt x="5865471" y="317458"/>
                  </a:cubicBezTo>
                  <a:cubicBezTo>
                    <a:pt x="5851859" y="289299"/>
                    <a:pt x="5822862" y="269908"/>
                    <a:pt x="5789227" y="269908"/>
                  </a:cubicBezTo>
                  <a:cubicBezTo>
                    <a:pt x="5778673" y="269908"/>
                    <a:pt x="5768552" y="271870"/>
                    <a:pt x="5759209" y="275400"/>
                  </a:cubicBezTo>
                  <a:cubicBezTo>
                    <a:pt x="5755404" y="276837"/>
                    <a:pt x="5751027" y="274896"/>
                    <a:pt x="5749725" y="271062"/>
                  </a:cubicBezTo>
                  <a:cubicBezTo>
                    <a:pt x="5728436" y="208436"/>
                    <a:pt x="5668506" y="163314"/>
                    <a:pt x="5597977" y="163313"/>
                  </a:cubicBezTo>
                  <a:cubicBezTo>
                    <a:pt x="5543181" y="163313"/>
                    <a:pt x="5494787" y="190544"/>
                    <a:pt x="5465902" y="232073"/>
                  </a:cubicBezTo>
                  <a:cubicBezTo>
                    <a:pt x="5465443" y="232732"/>
                    <a:pt x="5464872" y="233310"/>
                    <a:pt x="5464218" y="233779"/>
                  </a:cubicBezTo>
                  <a:cubicBezTo>
                    <a:pt x="5461070" y="236034"/>
                    <a:pt x="5458228" y="238526"/>
                    <a:pt x="5455549" y="241260"/>
                  </a:cubicBezTo>
                  <a:cubicBezTo>
                    <a:pt x="5455169" y="241636"/>
                    <a:pt x="5454549" y="241632"/>
                    <a:pt x="5454171" y="241254"/>
                  </a:cubicBezTo>
                  <a:cubicBezTo>
                    <a:pt x="5448129" y="235215"/>
                    <a:pt x="5441356" y="229994"/>
                    <a:pt x="5433849" y="225770"/>
                  </a:cubicBezTo>
                  <a:cubicBezTo>
                    <a:pt x="5419548" y="217585"/>
                    <a:pt x="5402976" y="212810"/>
                    <a:pt x="5385321" y="212809"/>
                  </a:cubicBezTo>
                  <a:cubicBezTo>
                    <a:pt x="5331763" y="212809"/>
                    <a:pt x="5288462" y="255682"/>
                    <a:pt x="5288462" y="308492"/>
                  </a:cubicBezTo>
                  <a:cubicBezTo>
                    <a:pt x="5288462" y="315410"/>
                    <a:pt x="5289249" y="322230"/>
                    <a:pt x="5290630" y="328757"/>
                  </a:cubicBezTo>
                  <a:cubicBezTo>
                    <a:pt x="5290713" y="329169"/>
                    <a:pt x="5290811" y="329583"/>
                    <a:pt x="5290918" y="329994"/>
                  </a:cubicBezTo>
                  <a:cubicBezTo>
                    <a:pt x="5291630" y="332765"/>
                    <a:pt x="5290622" y="335643"/>
                    <a:pt x="5288474" y="337546"/>
                  </a:cubicBezTo>
                  <a:cubicBezTo>
                    <a:pt x="5281411" y="343805"/>
                    <a:pt x="5277018" y="352885"/>
                    <a:pt x="5277018" y="362960"/>
                  </a:cubicBezTo>
                  <a:cubicBezTo>
                    <a:pt x="5277018" y="364836"/>
                    <a:pt x="5275853" y="366589"/>
                    <a:pt x="5273994" y="366910"/>
                  </a:cubicBezTo>
                  <a:cubicBezTo>
                    <a:pt x="5251990" y="370714"/>
                    <a:pt x="5232168" y="380775"/>
                    <a:pt x="5216504" y="395177"/>
                  </a:cubicBezTo>
                  <a:lnTo>
                    <a:pt x="5195167" y="368356"/>
                  </a:lnTo>
                  <a:cubicBezTo>
                    <a:pt x="5191782" y="364099"/>
                    <a:pt x="5194831" y="357838"/>
                    <a:pt x="5200290" y="357837"/>
                  </a:cubicBezTo>
                  <a:lnTo>
                    <a:pt x="5216632" y="357837"/>
                  </a:lnTo>
                  <a:cubicBezTo>
                    <a:pt x="5222052" y="357837"/>
                    <a:pt x="5225117" y="351650"/>
                    <a:pt x="5221812" y="347380"/>
                  </a:cubicBezTo>
                  <a:lnTo>
                    <a:pt x="5149803" y="254405"/>
                  </a:lnTo>
                  <a:cubicBezTo>
                    <a:pt x="5147189" y="251030"/>
                    <a:pt x="5142071" y="251030"/>
                    <a:pt x="5139457" y="254405"/>
                  </a:cubicBezTo>
                  <a:lnTo>
                    <a:pt x="5067448" y="347380"/>
                  </a:lnTo>
                  <a:cubicBezTo>
                    <a:pt x="5064143" y="351650"/>
                    <a:pt x="5067209" y="357837"/>
                    <a:pt x="5072629" y="357837"/>
                  </a:cubicBezTo>
                  <a:lnTo>
                    <a:pt x="5088970" y="357837"/>
                  </a:lnTo>
                  <a:cubicBezTo>
                    <a:pt x="5094428" y="357838"/>
                    <a:pt x="5097478" y="364099"/>
                    <a:pt x="5094092" y="368356"/>
                  </a:cubicBezTo>
                  <a:lnTo>
                    <a:pt x="5045952" y="428879"/>
                  </a:lnTo>
                  <a:cubicBezTo>
                    <a:pt x="5042567" y="433136"/>
                    <a:pt x="5045615" y="439398"/>
                    <a:pt x="5051075" y="439398"/>
                  </a:cubicBezTo>
                  <a:lnTo>
                    <a:pt x="5073445" y="439398"/>
                  </a:lnTo>
                  <a:cubicBezTo>
                    <a:pt x="5078889" y="439398"/>
                    <a:pt x="5081940" y="445630"/>
                    <a:pt x="5078586" y="449892"/>
                  </a:cubicBezTo>
                  <a:lnTo>
                    <a:pt x="5046399" y="490778"/>
                  </a:lnTo>
                  <a:cubicBezTo>
                    <a:pt x="5043738" y="490839"/>
                    <a:pt x="5041127" y="491043"/>
                    <a:pt x="5038573" y="491368"/>
                  </a:cubicBezTo>
                  <a:cubicBezTo>
                    <a:pt x="5037994" y="491441"/>
                    <a:pt x="5037410" y="491443"/>
                    <a:pt x="5036831" y="491374"/>
                  </a:cubicBezTo>
                  <a:cubicBezTo>
                    <a:pt x="5033592" y="490981"/>
                    <a:pt x="5030275" y="490753"/>
                    <a:pt x="5026964" y="490753"/>
                  </a:cubicBezTo>
                  <a:cubicBezTo>
                    <a:pt x="4997219" y="490753"/>
                    <a:pt x="4971197" y="506106"/>
                    <a:pt x="4956276" y="529191"/>
                  </a:cubicBezTo>
                  <a:cubicBezTo>
                    <a:pt x="4955018" y="531136"/>
                    <a:pt x="4952881" y="532359"/>
                    <a:pt x="4950561" y="532526"/>
                  </a:cubicBezTo>
                  <a:cubicBezTo>
                    <a:pt x="4949304" y="532616"/>
                    <a:pt x="4948056" y="532743"/>
                    <a:pt x="4946823" y="532894"/>
                  </a:cubicBezTo>
                  <a:cubicBezTo>
                    <a:pt x="4946149" y="532976"/>
                    <a:pt x="4945463" y="532958"/>
                    <a:pt x="4944794" y="532843"/>
                  </a:cubicBezTo>
                  <a:cubicBezTo>
                    <a:pt x="4940040" y="532022"/>
                    <a:pt x="4930258" y="531467"/>
                    <a:pt x="4930258" y="531467"/>
                  </a:cubicBezTo>
                  <a:cubicBezTo>
                    <a:pt x="4930258" y="531467"/>
                    <a:pt x="4932234" y="525326"/>
                    <a:pt x="4927801" y="517777"/>
                  </a:cubicBezTo>
                  <a:lnTo>
                    <a:pt x="4897191" y="480360"/>
                  </a:lnTo>
                  <a:cubicBezTo>
                    <a:pt x="4893720" y="476117"/>
                    <a:pt x="4896756" y="469772"/>
                    <a:pt x="4902256" y="469771"/>
                  </a:cubicBezTo>
                  <a:lnTo>
                    <a:pt x="4909738" y="469771"/>
                  </a:lnTo>
                  <a:cubicBezTo>
                    <a:pt x="4915254" y="469771"/>
                    <a:pt x="4918285" y="463393"/>
                    <a:pt x="4914782" y="459156"/>
                  </a:cubicBezTo>
                  <a:lnTo>
                    <a:pt x="4886200" y="424580"/>
                  </a:lnTo>
                  <a:cubicBezTo>
                    <a:pt x="4882698" y="420343"/>
                    <a:pt x="4885729" y="413967"/>
                    <a:pt x="4891246" y="413965"/>
                  </a:cubicBezTo>
                  <a:lnTo>
                    <a:pt x="4894486" y="413965"/>
                  </a:lnTo>
                  <a:cubicBezTo>
                    <a:pt x="4899963" y="413965"/>
                    <a:pt x="4903009" y="407666"/>
                    <a:pt x="4899589" y="403414"/>
                  </a:cubicBezTo>
                  <a:lnTo>
                    <a:pt x="4852540" y="344959"/>
                  </a:lnTo>
                  <a:cubicBezTo>
                    <a:pt x="4849926" y="341710"/>
                    <a:pt x="4844949" y="341710"/>
                    <a:pt x="4842335" y="344959"/>
                  </a:cubicBezTo>
                  <a:lnTo>
                    <a:pt x="4795286" y="403414"/>
                  </a:lnTo>
                  <a:cubicBezTo>
                    <a:pt x="4791866" y="407666"/>
                    <a:pt x="4794912" y="413965"/>
                    <a:pt x="4800389" y="413965"/>
                  </a:cubicBezTo>
                  <a:lnTo>
                    <a:pt x="4803629" y="413965"/>
                  </a:lnTo>
                  <a:cubicBezTo>
                    <a:pt x="4809145" y="413967"/>
                    <a:pt x="4812177" y="420343"/>
                    <a:pt x="4808675" y="424580"/>
                  </a:cubicBezTo>
                  <a:lnTo>
                    <a:pt x="4780092" y="459156"/>
                  </a:lnTo>
                  <a:cubicBezTo>
                    <a:pt x="4776590" y="463393"/>
                    <a:pt x="4779621" y="469771"/>
                    <a:pt x="4785138" y="469771"/>
                  </a:cubicBezTo>
                  <a:lnTo>
                    <a:pt x="4792619" y="469771"/>
                  </a:lnTo>
                  <a:cubicBezTo>
                    <a:pt x="4798120" y="469772"/>
                    <a:pt x="4801155" y="476117"/>
                    <a:pt x="4797684" y="480360"/>
                  </a:cubicBezTo>
                  <a:lnTo>
                    <a:pt x="4767197" y="517777"/>
                  </a:lnTo>
                  <a:cubicBezTo>
                    <a:pt x="4762552" y="513882"/>
                    <a:pt x="4757735" y="510181"/>
                    <a:pt x="4753300" y="506773"/>
                  </a:cubicBezTo>
                  <a:cubicBezTo>
                    <a:pt x="4737407" y="494559"/>
                    <a:pt x="4726423" y="486117"/>
                    <a:pt x="4745903" y="486117"/>
                  </a:cubicBezTo>
                  <a:cubicBezTo>
                    <a:pt x="4750927" y="486116"/>
                    <a:pt x="4754069" y="480712"/>
                    <a:pt x="4751560" y="476385"/>
                  </a:cubicBezTo>
                  <a:lnTo>
                    <a:pt x="4706668" y="398931"/>
                  </a:lnTo>
                  <a:cubicBezTo>
                    <a:pt x="4704161" y="394603"/>
                    <a:pt x="4707301" y="389200"/>
                    <a:pt x="4712326" y="389198"/>
                  </a:cubicBezTo>
                  <a:lnTo>
                    <a:pt x="4730581" y="389198"/>
                  </a:lnTo>
                  <a:cubicBezTo>
                    <a:pt x="4735605" y="389197"/>
                    <a:pt x="4738747" y="383793"/>
                    <a:pt x="4736239" y="379465"/>
                  </a:cubicBezTo>
                  <a:lnTo>
                    <a:pt x="4692367" y="303775"/>
                  </a:lnTo>
                  <a:cubicBezTo>
                    <a:pt x="4689858" y="299446"/>
                    <a:pt x="4693000" y="294043"/>
                    <a:pt x="4698025" y="294042"/>
                  </a:cubicBezTo>
                  <a:lnTo>
                    <a:pt x="4712192" y="294042"/>
                  </a:lnTo>
                  <a:cubicBezTo>
                    <a:pt x="4717216" y="294042"/>
                    <a:pt x="4720362" y="288636"/>
                    <a:pt x="4717856" y="284308"/>
                  </a:cubicBezTo>
                  <a:lnTo>
                    <a:pt x="4657144" y="179571"/>
                  </a:lnTo>
                  <a:cubicBezTo>
                    <a:pt x="4654631" y="175236"/>
                    <a:pt x="4648341" y="175236"/>
                    <a:pt x="4645828" y="179571"/>
                  </a:cubicBezTo>
                  <a:lnTo>
                    <a:pt x="4585117" y="284308"/>
                  </a:lnTo>
                  <a:cubicBezTo>
                    <a:pt x="4582612" y="288636"/>
                    <a:pt x="4585757" y="294042"/>
                    <a:pt x="4590781" y="294042"/>
                  </a:cubicBezTo>
                  <a:lnTo>
                    <a:pt x="4604948" y="294042"/>
                  </a:lnTo>
                  <a:cubicBezTo>
                    <a:pt x="4609973" y="294043"/>
                    <a:pt x="4613114" y="299446"/>
                    <a:pt x="4610606" y="303775"/>
                  </a:cubicBezTo>
                  <a:lnTo>
                    <a:pt x="4566734" y="379465"/>
                  </a:lnTo>
                  <a:cubicBezTo>
                    <a:pt x="4564226" y="383793"/>
                    <a:pt x="4567367" y="389197"/>
                    <a:pt x="4572392" y="389198"/>
                  </a:cubicBezTo>
                  <a:lnTo>
                    <a:pt x="4590648" y="389198"/>
                  </a:lnTo>
                  <a:cubicBezTo>
                    <a:pt x="4595672" y="389200"/>
                    <a:pt x="4598813" y="394603"/>
                    <a:pt x="4596305" y="398931"/>
                  </a:cubicBezTo>
                  <a:lnTo>
                    <a:pt x="4551413" y="476385"/>
                  </a:lnTo>
                  <a:cubicBezTo>
                    <a:pt x="4548905" y="480712"/>
                    <a:pt x="4552046" y="486116"/>
                    <a:pt x="4557070" y="486117"/>
                  </a:cubicBezTo>
                  <a:lnTo>
                    <a:pt x="4577368" y="486117"/>
                  </a:lnTo>
                  <a:cubicBezTo>
                    <a:pt x="4582392" y="486118"/>
                    <a:pt x="4585532" y="491522"/>
                    <a:pt x="4583025" y="495851"/>
                  </a:cubicBezTo>
                  <a:lnTo>
                    <a:pt x="4549971" y="552880"/>
                  </a:lnTo>
                  <a:cubicBezTo>
                    <a:pt x="4545009" y="555135"/>
                    <a:pt x="4540301" y="557849"/>
                    <a:pt x="4535905" y="560964"/>
                  </a:cubicBezTo>
                  <a:cubicBezTo>
                    <a:pt x="4533209" y="562875"/>
                    <a:pt x="4529516" y="562715"/>
                    <a:pt x="4526855" y="560755"/>
                  </a:cubicBezTo>
                  <a:cubicBezTo>
                    <a:pt x="4526017" y="560137"/>
                    <a:pt x="4525157" y="559543"/>
                    <a:pt x="4524284" y="558973"/>
                  </a:cubicBezTo>
                  <a:cubicBezTo>
                    <a:pt x="4522706" y="557944"/>
                    <a:pt x="4521579" y="556351"/>
                    <a:pt x="4521159" y="554522"/>
                  </a:cubicBezTo>
                  <a:cubicBezTo>
                    <a:pt x="4513902" y="522954"/>
                    <a:pt x="4484988" y="499369"/>
                    <a:pt x="4450407" y="499369"/>
                  </a:cubicBezTo>
                  <a:cubicBezTo>
                    <a:pt x="4447446" y="499370"/>
                    <a:pt x="4444485" y="499646"/>
                    <a:pt x="4441617" y="499921"/>
                  </a:cubicBezTo>
                  <a:cubicBezTo>
                    <a:pt x="4441281" y="499921"/>
                    <a:pt x="4440969" y="499872"/>
                    <a:pt x="4440668" y="499824"/>
                  </a:cubicBezTo>
                  <a:cubicBezTo>
                    <a:pt x="4440391" y="499780"/>
                    <a:pt x="4440123" y="499738"/>
                    <a:pt x="4439857" y="499738"/>
                  </a:cubicBezTo>
                  <a:cubicBezTo>
                    <a:pt x="4439311" y="499738"/>
                    <a:pt x="4438767" y="499749"/>
                    <a:pt x="4438224" y="499763"/>
                  </a:cubicBezTo>
                  <a:lnTo>
                    <a:pt x="4374769" y="389534"/>
                  </a:lnTo>
                  <a:cubicBezTo>
                    <a:pt x="4372278" y="385206"/>
                    <a:pt x="4375418" y="379822"/>
                    <a:pt x="4380434" y="379820"/>
                  </a:cubicBezTo>
                  <a:lnTo>
                    <a:pt x="4415969" y="379820"/>
                  </a:lnTo>
                  <a:cubicBezTo>
                    <a:pt x="4420985" y="379819"/>
                    <a:pt x="4424130" y="374427"/>
                    <a:pt x="4421639" y="370100"/>
                  </a:cubicBezTo>
                  <a:lnTo>
                    <a:pt x="4354441" y="253385"/>
                  </a:lnTo>
                  <a:cubicBezTo>
                    <a:pt x="4351953" y="249057"/>
                    <a:pt x="4355096" y="243671"/>
                    <a:pt x="4360111" y="243670"/>
                  </a:cubicBezTo>
                  <a:lnTo>
                    <a:pt x="4389842" y="243670"/>
                  </a:lnTo>
                  <a:cubicBezTo>
                    <a:pt x="4394858" y="243669"/>
                    <a:pt x="4397998" y="238278"/>
                    <a:pt x="4395506" y="233950"/>
                  </a:cubicBezTo>
                  <a:lnTo>
                    <a:pt x="4304445" y="75765"/>
                  </a:lnTo>
                  <a:cubicBezTo>
                    <a:pt x="4301937" y="71408"/>
                    <a:pt x="4295613" y="71408"/>
                    <a:pt x="4293104" y="75765"/>
                  </a:cubicBezTo>
                  <a:lnTo>
                    <a:pt x="4202043" y="233950"/>
                  </a:lnTo>
                  <a:cubicBezTo>
                    <a:pt x="4199552" y="238278"/>
                    <a:pt x="4202691" y="243669"/>
                    <a:pt x="4207707" y="243670"/>
                  </a:cubicBezTo>
                  <a:lnTo>
                    <a:pt x="4237437" y="243670"/>
                  </a:lnTo>
                  <a:cubicBezTo>
                    <a:pt x="4242452" y="243671"/>
                    <a:pt x="4245597" y="249057"/>
                    <a:pt x="4243108" y="253385"/>
                  </a:cubicBezTo>
                  <a:lnTo>
                    <a:pt x="4207395" y="315404"/>
                  </a:lnTo>
                  <a:cubicBezTo>
                    <a:pt x="4206071" y="311206"/>
                    <a:pt x="4204475" y="307126"/>
                    <a:pt x="4202527" y="303197"/>
                  </a:cubicBezTo>
                  <a:cubicBezTo>
                    <a:pt x="4187603" y="272572"/>
                    <a:pt x="4155646" y="251324"/>
                    <a:pt x="4118687" y="251324"/>
                  </a:cubicBezTo>
                  <a:cubicBezTo>
                    <a:pt x="4101929" y="251324"/>
                    <a:pt x="4086255" y="255695"/>
                    <a:pt x="4072697" y="263270"/>
                  </a:cubicBezTo>
                  <a:cubicBezTo>
                    <a:pt x="4069075" y="265294"/>
                    <a:pt x="4064369" y="263878"/>
                    <a:pt x="4062357" y="260264"/>
                  </a:cubicBezTo>
                  <a:cubicBezTo>
                    <a:pt x="4051308" y="240403"/>
                    <a:pt x="4030570" y="226478"/>
                    <a:pt x="4006411" y="224533"/>
                  </a:cubicBezTo>
                  <a:cubicBezTo>
                    <a:pt x="4003588" y="224307"/>
                    <a:pt x="4001123" y="222478"/>
                    <a:pt x="4000166" y="219829"/>
                  </a:cubicBezTo>
                  <a:cubicBezTo>
                    <a:pt x="3985546" y="179314"/>
                    <a:pt x="3946160" y="150327"/>
                    <a:pt x="3899831" y="150327"/>
                  </a:cubicBezTo>
                  <a:cubicBezTo>
                    <a:pt x="3876830" y="150328"/>
                    <a:pt x="3855499" y="157556"/>
                    <a:pt x="3838117" y="169686"/>
                  </a:cubicBezTo>
                  <a:cubicBezTo>
                    <a:pt x="3827985" y="176823"/>
                    <a:pt x="3819135" y="185568"/>
                    <a:pt x="3812023" y="195670"/>
                  </a:cubicBezTo>
                  <a:cubicBezTo>
                    <a:pt x="3810598" y="197693"/>
                    <a:pt x="3808197" y="198818"/>
                    <a:pt x="3805714" y="198726"/>
                  </a:cubicBezTo>
                  <a:cubicBezTo>
                    <a:pt x="3804763" y="198691"/>
                    <a:pt x="3803800" y="198676"/>
                    <a:pt x="3802825" y="198676"/>
                  </a:cubicBezTo>
                  <a:cubicBezTo>
                    <a:pt x="3782810" y="198676"/>
                    <a:pt x="3764727" y="206932"/>
                    <a:pt x="3751911" y="220006"/>
                  </a:cubicBezTo>
                  <a:cubicBezTo>
                    <a:pt x="3751523" y="220386"/>
                    <a:pt x="3750897" y="220383"/>
                    <a:pt x="3750514" y="220000"/>
                  </a:cubicBezTo>
                  <a:cubicBezTo>
                    <a:pt x="3743916" y="213414"/>
                    <a:pt x="3736344" y="207717"/>
                    <a:pt x="3728118" y="203063"/>
                  </a:cubicBezTo>
                  <a:cubicBezTo>
                    <a:pt x="3712405" y="194116"/>
                    <a:pt x="3694230" y="188955"/>
                    <a:pt x="3674742" y="188955"/>
                  </a:cubicBezTo>
                  <a:cubicBezTo>
                    <a:pt x="3615924" y="188955"/>
                    <a:pt x="3568340" y="235667"/>
                    <a:pt x="3568340" y="293306"/>
                  </a:cubicBezTo>
                  <a:cubicBezTo>
                    <a:pt x="3568340" y="300876"/>
                    <a:pt x="3569221" y="308277"/>
                    <a:pt x="3570713" y="315417"/>
                  </a:cubicBezTo>
                  <a:cubicBezTo>
                    <a:pt x="3570839" y="316031"/>
                    <a:pt x="3570996" y="316638"/>
                    <a:pt x="3571166" y="317242"/>
                  </a:cubicBezTo>
                  <a:cubicBezTo>
                    <a:pt x="3571933" y="319963"/>
                    <a:pt x="3570910" y="322801"/>
                    <a:pt x="3568755" y="324643"/>
                  </a:cubicBezTo>
                  <a:cubicBezTo>
                    <a:pt x="3560746" y="331485"/>
                    <a:pt x="3555704" y="341533"/>
                    <a:pt x="3555704" y="352751"/>
                  </a:cubicBezTo>
                  <a:cubicBezTo>
                    <a:pt x="3555704" y="354895"/>
                    <a:pt x="3554391" y="356763"/>
                    <a:pt x="3552266" y="357126"/>
                  </a:cubicBezTo>
                  <a:cubicBezTo>
                    <a:pt x="3519000" y="362818"/>
                    <a:pt x="3490258" y="381488"/>
                    <a:pt x="3471736" y="407631"/>
                  </a:cubicBezTo>
                  <a:cubicBezTo>
                    <a:pt x="3471477" y="405871"/>
                    <a:pt x="3471169" y="404128"/>
                    <a:pt x="3470805" y="402406"/>
                  </a:cubicBezTo>
                  <a:cubicBezTo>
                    <a:pt x="3469646" y="397146"/>
                    <a:pt x="3467821" y="392132"/>
                    <a:pt x="3465587" y="387448"/>
                  </a:cubicBezTo>
                  <a:cubicBezTo>
                    <a:pt x="3453999" y="363366"/>
                    <a:pt x="3429253" y="346677"/>
                    <a:pt x="3400531" y="346677"/>
                  </a:cubicBezTo>
                  <a:cubicBezTo>
                    <a:pt x="3388218" y="346677"/>
                    <a:pt x="3376662" y="349743"/>
                    <a:pt x="3366520" y="355129"/>
                  </a:cubicBezTo>
                  <a:cubicBezTo>
                    <a:pt x="3362832" y="357087"/>
                    <a:pt x="3358082" y="355652"/>
                    <a:pt x="3355957" y="352073"/>
                  </a:cubicBezTo>
                  <a:cubicBezTo>
                    <a:pt x="3347371" y="337616"/>
                    <a:pt x="3332178" y="327447"/>
                    <a:pt x="3314496" y="325663"/>
                  </a:cubicBezTo>
                  <a:cubicBezTo>
                    <a:pt x="3311668" y="325378"/>
                    <a:pt x="3309195" y="323541"/>
                    <a:pt x="3308213" y="320889"/>
                  </a:cubicBezTo>
                  <a:cubicBezTo>
                    <a:pt x="3296610" y="289534"/>
                    <a:pt x="3266253" y="267202"/>
                    <a:pt x="3230687" y="267201"/>
                  </a:cubicBezTo>
                  <a:cubicBezTo>
                    <a:pt x="3212809" y="267201"/>
                    <a:pt x="3196250" y="272872"/>
                    <a:pt x="3182759" y="282489"/>
                  </a:cubicBezTo>
                  <a:cubicBezTo>
                    <a:pt x="3175071" y="287890"/>
                    <a:pt x="3168403" y="294620"/>
                    <a:pt x="3162972" y="302285"/>
                  </a:cubicBezTo>
                  <a:cubicBezTo>
                    <a:pt x="3161560" y="304278"/>
                    <a:pt x="3159206" y="305410"/>
                    <a:pt x="3156754" y="305353"/>
                  </a:cubicBezTo>
                  <a:cubicBezTo>
                    <a:pt x="3156292" y="305343"/>
                    <a:pt x="3155826" y="305335"/>
                    <a:pt x="3155362" y="305335"/>
                  </a:cubicBezTo>
                  <a:cubicBezTo>
                    <a:pt x="3142596" y="305335"/>
                    <a:pt x="3129248" y="312060"/>
                    <a:pt x="3120727" y="318219"/>
                  </a:cubicBezTo>
                  <a:cubicBezTo>
                    <a:pt x="3117907" y="320257"/>
                    <a:pt x="3113902" y="320216"/>
                    <a:pt x="3111172" y="318061"/>
                  </a:cubicBezTo>
                  <a:cubicBezTo>
                    <a:pt x="3108079" y="315619"/>
                    <a:pt x="3103479" y="312307"/>
                    <a:pt x="3097426" y="308790"/>
                  </a:cubicBezTo>
                  <a:cubicBezTo>
                    <a:pt x="3085259" y="301722"/>
                    <a:pt x="3071105" y="297694"/>
                    <a:pt x="3056041" y="297694"/>
                  </a:cubicBezTo>
                  <a:cubicBezTo>
                    <a:pt x="3010435" y="297694"/>
                    <a:pt x="2973438" y="334432"/>
                    <a:pt x="2973438" y="379718"/>
                  </a:cubicBezTo>
                  <a:cubicBezTo>
                    <a:pt x="2973438" y="385636"/>
                    <a:pt x="2974097" y="391472"/>
                    <a:pt x="2975339" y="397060"/>
                  </a:cubicBezTo>
                  <a:cubicBezTo>
                    <a:pt x="2975367" y="397206"/>
                    <a:pt x="2975409" y="397399"/>
                    <a:pt x="2975441" y="397543"/>
                  </a:cubicBezTo>
                  <a:cubicBezTo>
                    <a:pt x="2976046" y="400290"/>
                    <a:pt x="2975102" y="403090"/>
                    <a:pt x="2973037" y="405012"/>
                  </a:cubicBezTo>
                  <a:cubicBezTo>
                    <a:pt x="2967286" y="410363"/>
                    <a:pt x="2963666" y="417987"/>
                    <a:pt x="2963666" y="426406"/>
                  </a:cubicBezTo>
                  <a:cubicBezTo>
                    <a:pt x="2963665" y="428039"/>
                    <a:pt x="2962656" y="429547"/>
                    <a:pt x="2961038" y="429830"/>
                  </a:cubicBezTo>
                  <a:cubicBezTo>
                    <a:pt x="2950067" y="431740"/>
                    <a:pt x="2939736" y="435499"/>
                    <a:pt x="2930376" y="440756"/>
                  </a:cubicBezTo>
                  <a:lnTo>
                    <a:pt x="2917000" y="424580"/>
                  </a:lnTo>
                  <a:cubicBezTo>
                    <a:pt x="2913499" y="420344"/>
                    <a:pt x="2916531" y="413968"/>
                    <a:pt x="2922046" y="413965"/>
                  </a:cubicBezTo>
                  <a:lnTo>
                    <a:pt x="2925286" y="413965"/>
                  </a:lnTo>
                  <a:cubicBezTo>
                    <a:pt x="2930763" y="413965"/>
                    <a:pt x="2933810" y="407666"/>
                    <a:pt x="2930389" y="403414"/>
                  </a:cubicBezTo>
                  <a:lnTo>
                    <a:pt x="2883341" y="344959"/>
                  </a:lnTo>
                  <a:cubicBezTo>
                    <a:pt x="2880726" y="341710"/>
                    <a:pt x="2875756" y="341712"/>
                    <a:pt x="2873141" y="344959"/>
                  </a:cubicBezTo>
                  <a:lnTo>
                    <a:pt x="2826092" y="403414"/>
                  </a:lnTo>
                  <a:cubicBezTo>
                    <a:pt x="2822671" y="407665"/>
                    <a:pt x="2825713" y="413964"/>
                    <a:pt x="2831189" y="413965"/>
                  </a:cubicBezTo>
                  <a:lnTo>
                    <a:pt x="2834429" y="413965"/>
                  </a:lnTo>
                  <a:cubicBezTo>
                    <a:pt x="2839946" y="413965"/>
                    <a:pt x="2842977" y="420342"/>
                    <a:pt x="2839475" y="424580"/>
                  </a:cubicBezTo>
                  <a:lnTo>
                    <a:pt x="2810892" y="459156"/>
                  </a:lnTo>
                  <a:cubicBezTo>
                    <a:pt x="2807390" y="463393"/>
                    <a:pt x="2810421" y="469770"/>
                    <a:pt x="2815937" y="469771"/>
                  </a:cubicBezTo>
                  <a:lnTo>
                    <a:pt x="2823420" y="469771"/>
                  </a:lnTo>
                  <a:cubicBezTo>
                    <a:pt x="2828920" y="469771"/>
                    <a:pt x="2831959" y="476117"/>
                    <a:pt x="2828490" y="480360"/>
                  </a:cubicBezTo>
                  <a:lnTo>
                    <a:pt x="2804564" y="509597"/>
                  </a:lnTo>
                  <a:cubicBezTo>
                    <a:pt x="2764382" y="494248"/>
                    <a:pt x="2766970" y="493492"/>
                    <a:pt x="2774332" y="491342"/>
                  </a:cubicBezTo>
                  <a:cubicBezTo>
                    <a:pt x="2780039" y="489676"/>
                    <a:pt x="2788613" y="487172"/>
                    <a:pt x="2782360" y="476385"/>
                  </a:cubicBezTo>
                  <a:lnTo>
                    <a:pt x="2737467" y="398931"/>
                  </a:lnTo>
                  <a:cubicBezTo>
                    <a:pt x="2734961" y="394603"/>
                    <a:pt x="2738107" y="389198"/>
                    <a:pt x="2743132" y="389198"/>
                  </a:cubicBezTo>
                  <a:lnTo>
                    <a:pt x="2761381" y="389198"/>
                  </a:lnTo>
                  <a:cubicBezTo>
                    <a:pt x="2766407" y="389198"/>
                    <a:pt x="2769547" y="383793"/>
                    <a:pt x="2767039" y="379465"/>
                  </a:cubicBezTo>
                  <a:lnTo>
                    <a:pt x="2723167" y="303775"/>
                  </a:lnTo>
                  <a:cubicBezTo>
                    <a:pt x="2720659" y="299447"/>
                    <a:pt x="2723801" y="294044"/>
                    <a:pt x="2728825" y="294042"/>
                  </a:cubicBezTo>
                  <a:lnTo>
                    <a:pt x="2742998" y="294042"/>
                  </a:lnTo>
                  <a:cubicBezTo>
                    <a:pt x="2748021" y="294040"/>
                    <a:pt x="2751162" y="288636"/>
                    <a:pt x="2748656" y="284308"/>
                  </a:cubicBezTo>
                  <a:lnTo>
                    <a:pt x="2687950" y="179571"/>
                  </a:lnTo>
                  <a:cubicBezTo>
                    <a:pt x="2685438" y="175236"/>
                    <a:pt x="2679142" y="175236"/>
                    <a:pt x="2676628" y="179571"/>
                  </a:cubicBezTo>
                  <a:lnTo>
                    <a:pt x="2615923" y="284308"/>
                  </a:lnTo>
                  <a:cubicBezTo>
                    <a:pt x="2613416" y="288637"/>
                    <a:pt x="2616556" y="294042"/>
                    <a:pt x="2621581" y="294042"/>
                  </a:cubicBezTo>
                  <a:lnTo>
                    <a:pt x="2635748" y="294042"/>
                  </a:lnTo>
                  <a:cubicBezTo>
                    <a:pt x="2640773" y="294042"/>
                    <a:pt x="2643915" y="299446"/>
                    <a:pt x="2641406" y="303775"/>
                  </a:cubicBezTo>
                  <a:lnTo>
                    <a:pt x="2597534" y="379465"/>
                  </a:lnTo>
                  <a:cubicBezTo>
                    <a:pt x="2595027" y="383793"/>
                    <a:pt x="2598168" y="389196"/>
                    <a:pt x="2603191" y="389198"/>
                  </a:cubicBezTo>
                  <a:lnTo>
                    <a:pt x="2621447" y="389198"/>
                  </a:lnTo>
                  <a:cubicBezTo>
                    <a:pt x="2626472" y="389198"/>
                    <a:pt x="2629613" y="394603"/>
                    <a:pt x="2627105" y="398931"/>
                  </a:cubicBezTo>
                  <a:lnTo>
                    <a:pt x="2582212" y="476385"/>
                  </a:lnTo>
                  <a:cubicBezTo>
                    <a:pt x="2579704" y="480713"/>
                    <a:pt x="2582851" y="486117"/>
                    <a:pt x="2587876" y="486117"/>
                  </a:cubicBezTo>
                  <a:lnTo>
                    <a:pt x="2608167" y="486117"/>
                  </a:lnTo>
                  <a:cubicBezTo>
                    <a:pt x="2613192" y="486117"/>
                    <a:pt x="2616333" y="491522"/>
                    <a:pt x="2613825" y="495851"/>
                  </a:cubicBezTo>
                  <a:lnTo>
                    <a:pt x="2580771" y="552880"/>
                  </a:lnTo>
                  <a:cubicBezTo>
                    <a:pt x="2575810" y="555134"/>
                    <a:pt x="2571101" y="557849"/>
                    <a:pt x="2566706" y="560964"/>
                  </a:cubicBezTo>
                  <a:cubicBezTo>
                    <a:pt x="2564009" y="562875"/>
                    <a:pt x="2560316" y="562715"/>
                    <a:pt x="2557655" y="560755"/>
                  </a:cubicBezTo>
                  <a:cubicBezTo>
                    <a:pt x="2556817" y="560137"/>
                    <a:pt x="2555958" y="559543"/>
                    <a:pt x="2555084" y="558973"/>
                  </a:cubicBezTo>
                  <a:cubicBezTo>
                    <a:pt x="2553507" y="557944"/>
                    <a:pt x="2552386" y="556350"/>
                    <a:pt x="2551965" y="554522"/>
                  </a:cubicBezTo>
                  <a:cubicBezTo>
                    <a:pt x="2544708" y="522954"/>
                    <a:pt x="2515788" y="499369"/>
                    <a:pt x="2481207" y="499369"/>
                  </a:cubicBezTo>
                  <a:cubicBezTo>
                    <a:pt x="2478247" y="499370"/>
                    <a:pt x="2475285" y="499646"/>
                    <a:pt x="2472417" y="499921"/>
                  </a:cubicBezTo>
                  <a:cubicBezTo>
                    <a:pt x="2472081" y="499921"/>
                    <a:pt x="2471769" y="499872"/>
                    <a:pt x="2471470" y="499824"/>
                  </a:cubicBezTo>
                  <a:cubicBezTo>
                    <a:pt x="2471191" y="499780"/>
                    <a:pt x="2470924" y="499738"/>
                    <a:pt x="2470657" y="499738"/>
                  </a:cubicBezTo>
                  <a:cubicBezTo>
                    <a:pt x="2468775" y="499738"/>
                    <a:pt x="2466914" y="499828"/>
                    <a:pt x="2465076" y="499998"/>
                  </a:cubicBezTo>
                  <a:lnTo>
                    <a:pt x="2456407" y="489510"/>
                  </a:lnTo>
                  <a:cubicBezTo>
                    <a:pt x="2452904" y="485273"/>
                    <a:pt x="2455936" y="478896"/>
                    <a:pt x="2461453" y="478895"/>
                  </a:cubicBezTo>
                  <a:lnTo>
                    <a:pt x="2464692" y="478895"/>
                  </a:lnTo>
                  <a:cubicBezTo>
                    <a:pt x="2470169" y="478895"/>
                    <a:pt x="2473215" y="472596"/>
                    <a:pt x="2469796" y="468344"/>
                  </a:cubicBezTo>
                  <a:lnTo>
                    <a:pt x="2422747" y="409888"/>
                  </a:lnTo>
                  <a:cubicBezTo>
                    <a:pt x="2420132" y="406639"/>
                    <a:pt x="2415156" y="406639"/>
                    <a:pt x="2412541" y="409888"/>
                  </a:cubicBezTo>
                  <a:lnTo>
                    <a:pt x="2365492" y="468344"/>
                  </a:lnTo>
                  <a:cubicBezTo>
                    <a:pt x="2362073" y="472596"/>
                    <a:pt x="2365119" y="478895"/>
                    <a:pt x="2370595" y="478895"/>
                  </a:cubicBezTo>
                  <a:lnTo>
                    <a:pt x="2373835" y="478895"/>
                  </a:lnTo>
                  <a:cubicBezTo>
                    <a:pt x="2379351" y="478896"/>
                    <a:pt x="2382383" y="485273"/>
                    <a:pt x="2378881" y="489510"/>
                  </a:cubicBezTo>
                  <a:lnTo>
                    <a:pt x="2350299" y="524086"/>
                  </a:lnTo>
                  <a:cubicBezTo>
                    <a:pt x="2346796" y="528324"/>
                    <a:pt x="2349827" y="534701"/>
                    <a:pt x="2355344" y="534701"/>
                  </a:cubicBezTo>
                  <a:lnTo>
                    <a:pt x="2362826" y="534701"/>
                  </a:lnTo>
                  <a:cubicBezTo>
                    <a:pt x="2367057" y="534701"/>
                    <a:pt x="2369813" y="538455"/>
                    <a:pt x="2369288" y="542120"/>
                  </a:cubicBezTo>
                  <a:cubicBezTo>
                    <a:pt x="2358731" y="543802"/>
                    <a:pt x="2349143" y="548262"/>
                    <a:pt x="2341196" y="554687"/>
                  </a:cubicBezTo>
                  <a:cubicBezTo>
                    <a:pt x="2339807" y="555810"/>
                    <a:pt x="2338052" y="556399"/>
                    <a:pt x="2336266" y="556279"/>
                  </a:cubicBezTo>
                  <a:cubicBezTo>
                    <a:pt x="2334977" y="556191"/>
                    <a:pt x="2333683" y="556133"/>
                    <a:pt x="2332394" y="556133"/>
                  </a:cubicBezTo>
                  <a:cubicBezTo>
                    <a:pt x="2302234" y="556133"/>
                    <a:pt x="2275788" y="571839"/>
                    <a:pt x="2261017" y="595452"/>
                  </a:cubicBezTo>
                  <a:cubicBezTo>
                    <a:pt x="2259478" y="597912"/>
                    <a:pt x="2256589" y="599228"/>
                    <a:pt x="2253714" y="598762"/>
                  </a:cubicBezTo>
                  <a:cubicBezTo>
                    <a:pt x="2249375" y="598057"/>
                    <a:pt x="2244915" y="597665"/>
                    <a:pt x="2240408" y="597665"/>
                  </a:cubicBezTo>
                  <a:cubicBezTo>
                    <a:pt x="2235445" y="597665"/>
                    <a:pt x="2230583" y="598097"/>
                    <a:pt x="2225859" y="598914"/>
                  </a:cubicBezTo>
                  <a:lnTo>
                    <a:pt x="2211558" y="574242"/>
                  </a:lnTo>
                  <a:cubicBezTo>
                    <a:pt x="2209050" y="569914"/>
                    <a:pt x="2212192" y="564510"/>
                    <a:pt x="2217215" y="564509"/>
                  </a:cubicBezTo>
                  <a:lnTo>
                    <a:pt x="2235471" y="564509"/>
                  </a:lnTo>
                  <a:cubicBezTo>
                    <a:pt x="2240495" y="564508"/>
                    <a:pt x="2243636" y="559103"/>
                    <a:pt x="2241129" y="554776"/>
                  </a:cubicBezTo>
                  <a:lnTo>
                    <a:pt x="2197256" y="479085"/>
                  </a:lnTo>
                  <a:cubicBezTo>
                    <a:pt x="2194748" y="474757"/>
                    <a:pt x="2197889" y="469353"/>
                    <a:pt x="2202914" y="469353"/>
                  </a:cubicBezTo>
                  <a:lnTo>
                    <a:pt x="2217081" y="469353"/>
                  </a:lnTo>
                  <a:cubicBezTo>
                    <a:pt x="2222106" y="469353"/>
                    <a:pt x="2225251" y="463947"/>
                    <a:pt x="2222745" y="459619"/>
                  </a:cubicBezTo>
                  <a:lnTo>
                    <a:pt x="2162034" y="354882"/>
                  </a:lnTo>
                  <a:cubicBezTo>
                    <a:pt x="2159521" y="350547"/>
                    <a:pt x="2153231" y="350547"/>
                    <a:pt x="2150718" y="354882"/>
                  </a:cubicBezTo>
                  <a:lnTo>
                    <a:pt x="2090006" y="459619"/>
                  </a:lnTo>
                  <a:cubicBezTo>
                    <a:pt x="2087501" y="463948"/>
                    <a:pt x="2090646" y="469353"/>
                    <a:pt x="2095671" y="469353"/>
                  </a:cubicBezTo>
                  <a:lnTo>
                    <a:pt x="2109838" y="469353"/>
                  </a:lnTo>
                  <a:cubicBezTo>
                    <a:pt x="2114862" y="469353"/>
                    <a:pt x="2118004" y="474757"/>
                    <a:pt x="2115495" y="479085"/>
                  </a:cubicBezTo>
                  <a:lnTo>
                    <a:pt x="2091978" y="519648"/>
                  </a:lnTo>
                  <a:lnTo>
                    <a:pt x="2026571" y="405868"/>
                  </a:lnTo>
                  <a:cubicBezTo>
                    <a:pt x="2024082" y="401539"/>
                    <a:pt x="2027226" y="396154"/>
                    <a:pt x="2032242" y="396154"/>
                  </a:cubicBezTo>
                  <a:lnTo>
                    <a:pt x="2083915" y="396154"/>
                  </a:lnTo>
                  <a:cubicBezTo>
                    <a:pt x="2088930" y="396154"/>
                    <a:pt x="2092073" y="390768"/>
                    <a:pt x="2089586" y="386440"/>
                  </a:cubicBezTo>
                  <a:lnTo>
                    <a:pt x="2000604" y="231655"/>
                  </a:lnTo>
                  <a:cubicBezTo>
                    <a:pt x="1998115" y="227326"/>
                    <a:pt x="2001259" y="221940"/>
                    <a:pt x="2006274" y="221940"/>
                  </a:cubicBezTo>
                  <a:lnTo>
                    <a:pt x="2050529" y="221940"/>
                  </a:lnTo>
                  <a:cubicBezTo>
                    <a:pt x="2055544" y="221940"/>
                    <a:pt x="2058688" y="216555"/>
                    <a:pt x="2056200" y="212226"/>
                  </a:cubicBezTo>
                  <a:close/>
                  <a:moveTo>
                    <a:pt x="671387" y="918457"/>
                  </a:moveTo>
                  <a:lnTo>
                    <a:pt x="671387" y="824991"/>
                  </a:lnTo>
                  <a:cubicBezTo>
                    <a:pt x="671387" y="820861"/>
                    <a:pt x="674719" y="817514"/>
                    <a:pt x="678828" y="817514"/>
                  </a:cubicBezTo>
                  <a:lnTo>
                    <a:pt x="745798" y="817514"/>
                  </a:lnTo>
                  <a:cubicBezTo>
                    <a:pt x="749908" y="817514"/>
                    <a:pt x="753239" y="820861"/>
                    <a:pt x="753239" y="824991"/>
                  </a:cubicBezTo>
                  <a:lnTo>
                    <a:pt x="753239" y="918457"/>
                  </a:lnTo>
                  <a:cubicBezTo>
                    <a:pt x="753239" y="922587"/>
                    <a:pt x="749908" y="925934"/>
                    <a:pt x="745798" y="925934"/>
                  </a:cubicBezTo>
                  <a:lnTo>
                    <a:pt x="678828" y="925934"/>
                  </a:lnTo>
                  <a:cubicBezTo>
                    <a:pt x="674719" y="925934"/>
                    <a:pt x="671387" y="922587"/>
                    <a:pt x="671387" y="918457"/>
                  </a:cubicBezTo>
                  <a:close/>
                  <a:moveTo>
                    <a:pt x="783004" y="918457"/>
                  </a:moveTo>
                  <a:lnTo>
                    <a:pt x="783004" y="824991"/>
                  </a:lnTo>
                  <a:cubicBezTo>
                    <a:pt x="783004" y="820861"/>
                    <a:pt x="786335" y="817514"/>
                    <a:pt x="790445" y="817514"/>
                  </a:cubicBezTo>
                  <a:lnTo>
                    <a:pt x="857415" y="817514"/>
                  </a:lnTo>
                  <a:cubicBezTo>
                    <a:pt x="861525" y="817514"/>
                    <a:pt x="864856" y="820861"/>
                    <a:pt x="864856" y="824991"/>
                  </a:cubicBezTo>
                  <a:lnTo>
                    <a:pt x="864856" y="918457"/>
                  </a:lnTo>
                  <a:cubicBezTo>
                    <a:pt x="864856" y="922587"/>
                    <a:pt x="861525" y="925934"/>
                    <a:pt x="857415" y="925934"/>
                  </a:cubicBezTo>
                  <a:lnTo>
                    <a:pt x="790445" y="925934"/>
                  </a:lnTo>
                  <a:cubicBezTo>
                    <a:pt x="786335" y="925934"/>
                    <a:pt x="783004" y="922587"/>
                    <a:pt x="783004" y="918457"/>
                  </a:cubicBezTo>
                  <a:close/>
                  <a:moveTo>
                    <a:pt x="1310089" y="809191"/>
                  </a:moveTo>
                  <a:lnTo>
                    <a:pt x="1351471" y="809191"/>
                  </a:lnTo>
                  <a:lnTo>
                    <a:pt x="1351471" y="846597"/>
                  </a:lnTo>
                  <a:lnTo>
                    <a:pt x="1351471" y="853107"/>
                  </a:lnTo>
                  <a:lnTo>
                    <a:pt x="1310089" y="853107"/>
                  </a:lnTo>
                  <a:lnTo>
                    <a:pt x="1310089" y="846597"/>
                  </a:lnTo>
                  <a:close/>
                  <a:moveTo>
                    <a:pt x="1377805" y="846597"/>
                  </a:moveTo>
                  <a:lnTo>
                    <a:pt x="1377805" y="809191"/>
                  </a:lnTo>
                  <a:lnTo>
                    <a:pt x="1377806" y="809184"/>
                  </a:lnTo>
                  <a:lnTo>
                    <a:pt x="1419187" y="809184"/>
                  </a:lnTo>
                  <a:lnTo>
                    <a:pt x="1419187" y="846597"/>
                  </a:lnTo>
                  <a:lnTo>
                    <a:pt x="1419188" y="853107"/>
                  </a:lnTo>
                  <a:lnTo>
                    <a:pt x="1377806" y="853107"/>
                  </a:lnTo>
                  <a:close/>
                  <a:moveTo>
                    <a:pt x="1445521" y="809191"/>
                  </a:moveTo>
                  <a:lnTo>
                    <a:pt x="1486904" y="809191"/>
                  </a:lnTo>
                  <a:lnTo>
                    <a:pt x="1486904" y="846597"/>
                  </a:lnTo>
                  <a:lnTo>
                    <a:pt x="1486904" y="853107"/>
                  </a:lnTo>
                  <a:lnTo>
                    <a:pt x="1445522" y="853107"/>
                  </a:lnTo>
                  <a:lnTo>
                    <a:pt x="1445521" y="846597"/>
                  </a:lnTo>
                  <a:close/>
                  <a:moveTo>
                    <a:pt x="1513238" y="809191"/>
                  </a:moveTo>
                  <a:lnTo>
                    <a:pt x="1554620" y="809191"/>
                  </a:lnTo>
                  <a:lnTo>
                    <a:pt x="1554620" y="846597"/>
                  </a:lnTo>
                  <a:lnTo>
                    <a:pt x="1554620" y="853107"/>
                  </a:lnTo>
                  <a:lnTo>
                    <a:pt x="1513239" y="853107"/>
                  </a:lnTo>
                  <a:lnTo>
                    <a:pt x="1513238" y="846597"/>
                  </a:lnTo>
                  <a:close/>
                  <a:moveTo>
                    <a:pt x="3415383" y="1034615"/>
                  </a:moveTo>
                  <a:lnTo>
                    <a:pt x="3415383" y="939048"/>
                  </a:lnTo>
                  <a:cubicBezTo>
                    <a:pt x="3415383" y="930928"/>
                    <a:pt x="3422096" y="924345"/>
                    <a:pt x="3430378" y="924345"/>
                  </a:cubicBezTo>
                  <a:lnTo>
                    <a:pt x="3536328" y="924345"/>
                  </a:lnTo>
                  <a:cubicBezTo>
                    <a:pt x="3544610" y="924345"/>
                    <a:pt x="3551323" y="930928"/>
                    <a:pt x="3551323" y="939048"/>
                  </a:cubicBezTo>
                  <a:lnTo>
                    <a:pt x="3551323" y="1034615"/>
                  </a:lnTo>
                  <a:cubicBezTo>
                    <a:pt x="3551323" y="1042735"/>
                    <a:pt x="3544610" y="1049317"/>
                    <a:pt x="3536328" y="1049317"/>
                  </a:cubicBezTo>
                  <a:lnTo>
                    <a:pt x="3430378" y="1049317"/>
                  </a:lnTo>
                  <a:cubicBezTo>
                    <a:pt x="3422096" y="1049317"/>
                    <a:pt x="3415383" y="1042735"/>
                    <a:pt x="3415383" y="1034615"/>
                  </a:cubicBezTo>
                  <a:close/>
                  <a:moveTo>
                    <a:pt x="3588813" y="1034615"/>
                  </a:moveTo>
                  <a:lnTo>
                    <a:pt x="3588813" y="939048"/>
                  </a:lnTo>
                  <a:cubicBezTo>
                    <a:pt x="3588813" y="930928"/>
                    <a:pt x="3595526" y="924345"/>
                    <a:pt x="3603808" y="924345"/>
                  </a:cubicBezTo>
                  <a:lnTo>
                    <a:pt x="3709759" y="924345"/>
                  </a:lnTo>
                  <a:cubicBezTo>
                    <a:pt x="3718040" y="924345"/>
                    <a:pt x="3724754" y="930928"/>
                    <a:pt x="3724754" y="939048"/>
                  </a:cubicBezTo>
                  <a:lnTo>
                    <a:pt x="3724754" y="1034615"/>
                  </a:lnTo>
                  <a:cubicBezTo>
                    <a:pt x="3724754" y="1042735"/>
                    <a:pt x="3718040" y="1049317"/>
                    <a:pt x="3709759" y="1049317"/>
                  </a:cubicBezTo>
                  <a:lnTo>
                    <a:pt x="3603808" y="1049317"/>
                  </a:lnTo>
                  <a:cubicBezTo>
                    <a:pt x="3595526" y="1049317"/>
                    <a:pt x="3588813" y="1042735"/>
                    <a:pt x="3588813" y="1034615"/>
                  </a:cubicBezTo>
                  <a:close/>
                  <a:moveTo>
                    <a:pt x="3762243" y="1034615"/>
                  </a:moveTo>
                  <a:lnTo>
                    <a:pt x="3762243" y="939048"/>
                  </a:lnTo>
                  <a:cubicBezTo>
                    <a:pt x="3762243" y="930928"/>
                    <a:pt x="3768957" y="924345"/>
                    <a:pt x="3777239" y="924345"/>
                  </a:cubicBezTo>
                  <a:lnTo>
                    <a:pt x="3883189" y="924345"/>
                  </a:lnTo>
                  <a:cubicBezTo>
                    <a:pt x="3891470" y="924345"/>
                    <a:pt x="3898184" y="930928"/>
                    <a:pt x="3898184" y="939048"/>
                  </a:cubicBezTo>
                  <a:lnTo>
                    <a:pt x="3898184" y="1034615"/>
                  </a:lnTo>
                  <a:cubicBezTo>
                    <a:pt x="3898184" y="1042735"/>
                    <a:pt x="3891470" y="1049317"/>
                    <a:pt x="3883189" y="1049317"/>
                  </a:cubicBezTo>
                  <a:lnTo>
                    <a:pt x="3777239" y="1049317"/>
                  </a:lnTo>
                  <a:cubicBezTo>
                    <a:pt x="3768957" y="1049317"/>
                    <a:pt x="3762243" y="1042735"/>
                    <a:pt x="3762243" y="1034615"/>
                  </a:cubicBezTo>
                  <a:close/>
                  <a:moveTo>
                    <a:pt x="3935674" y="1034615"/>
                  </a:moveTo>
                  <a:lnTo>
                    <a:pt x="3935674" y="939048"/>
                  </a:lnTo>
                  <a:cubicBezTo>
                    <a:pt x="3935674" y="930928"/>
                    <a:pt x="3942387" y="924345"/>
                    <a:pt x="3950669" y="924345"/>
                  </a:cubicBezTo>
                  <a:lnTo>
                    <a:pt x="4056620" y="924345"/>
                  </a:lnTo>
                  <a:cubicBezTo>
                    <a:pt x="4064901" y="924345"/>
                    <a:pt x="4071615" y="930928"/>
                    <a:pt x="4071615" y="939048"/>
                  </a:cubicBezTo>
                  <a:lnTo>
                    <a:pt x="4071615" y="1034615"/>
                  </a:lnTo>
                  <a:cubicBezTo>
                    <a:pt x="4071615" y="1042735"/>
                    <a:pt x="4064901" y="1049317"/>
                    <a:pt x="4056620" y="1049317"/>
                  </a:cubicBezTo>
                  <a:lnTo>
                    <a:pt x="3950669" y="1049317"/>
                  </a:lnTo>
                  <a:cubicBezTo>
                    <a:pt x="3942387" y="1049317"/>
                    <a:pt x="3935674" y="1042735"/>
                    <a:pt x="3935674" y="1034615"/>
                  </a:cubicBezTo>
                  <a:close/>
                  <a:moveTo>
                    <a:pt x="4109104" y="1034615"/>
                  </a:moveTo>
                  <a:lnTo>
                    <a:pt x="4109104" y="939048"/>
                  </a:lnTo>
                  <a:cubicBezTo>
                    <a:pt x="4109104" y="930928"/>
                    <a:pt x="4115818" y="924345"/>
                    <a:pt x="4124099" y="924345"/>
                  </a:cubicBezTo>
                  <a:lnTo>
                    <a:pt x="4230050" y="924345"/>
                  </a:lnTo>
                  <a:cubicBezTo>
                    <a:pt x="4238331" y="924345"/>
                    <a:pt x="4245045" y="930928"/>
                    <a:pt x="4245045" y="939048"/>
                  </a:cubicBezTo>
                  <a:lnTo>
                    <a:pt x="4245045" y="1034615"/>
                  </a:lnTo>
                  <a:cubicBezTo>
                    <a:pt x="4245045" y="1042735"/>
                    <a:pt x="4238331" y="1049317"/>
                    <a:pt x="4230050" y="1049317"/>
                  </a:cubicBezTo>
                  <a:lnTo>
                    <a:pt x="4124099" y="1049317"/>
                  </a:lnTo>
                  <a:cubicBezTo>
                    <a:pt x="4115818" y="1049317"/>
                    <a:pt x="4109104" y="1042735"/>
                    <a:pt x="4109104" y="1034615"/>
                  </a:cubicBezTo>
                  <a:close/>
                  <a:moveTo>
                    <a:pt x="5599081" y="975745"/>
                  </a:moveTo>
                  <a:lnTo>
                    <a:pt x="5631200" y="975745"/>
                  </a:lnTo>
                  <a:lnTo>
                    <a:pt x="5667098" y="975745"/>
                  </a:lnTo>
                  <a:lnTo>
                    <a:pt x="5667098" y="1043090"/>
                  </a:lnTo>
                  <a:lnTo>
                    <a:pt x="5631200" y="1043090"/>
                  </a:lnTo>
                  <a:lnTo>
                    <a:pt x="5599081" y="1043090"/>
                  </a:lnTo>
                  <a:close/>
                  <a:moveTo>
                    <a:pt x="6327797" y="975745"/>
                  </a:moveTo>
                  <a:lnTo>
                    <a:pt x="6363696" y="975745"/>
                  </a:lnTo>
                  <a:lnTo>
                    <a:pt x="6363696" y="1043090"/>
                  </a:lnTo>
                  <a:lnTo>
                    <a:pt x="6327797" y="1043090"/>
                  </a:lnTo>
                  <a:lnTo>
                    <a:pt x="6295678" y="1043090"/>
                  </a:lnTo>
                  <a:lnTo>
                    <a:pt x="6295678" y="975745"/>
                  </a:lnTo>
                  <a:close/>
                  <a:moveTo>
                    <a:pt x="6939084" y="1071371"/>
                  </a:moveTo>
                  <a:lnTo>
                    <a:pt x="6800513" y="1071371"/>
                  </a:lnTo>
                  <a:lnTo>
                    <a:pt x="6800513" y="968453"/>
                  </a:lnTo>
                  <a:lnTo>
                    <a:pt x="6800513" y="935372"/>
                  </a:lnTo>
                  <a:lnTo>
                    <a:pt x="6939084" y="935372"/>
                  </a:lnTo>
                  <a:lnTo>
                    <a:pt x="6939084" y="968453"/>
                  </a:lnTo>
                  <a:close/>
                  <a:moveTo>
                    <a:pt x="7111135" y="1071371"/>
                  </a:moveTo>
                  <a:lnTo>
                    <a:pt x="6972565" y="1071371"/>
                  </a:lnTo>
                  <a:lnTo>
                    <a:pt x="6972565" y="968453"/>
                  </a:lnTo>
                  <a:lnTo>
                    <a:pt x="6972565" y="935372"/>
                  </a:lnTo>
                  <a:lnTo>
                    <a:pt x="7111135" y="935372"/>
                  </a:lnTo>
                  <a:lnTo>
                    <a:pt x="7111135" y="968453"/>
                  </a:lnTo>
                  <a:close/>
                  <a:moveTo>
                    <a:pt x="7283187" y="1071371"/>
                  </a:moveTo>
                  <a:lnTo>
                    <a:pt x="7144616" y="1071371"/>
                  </a:lnTo>
                  <a:lnTo>
                    <a:pt x="7144616" y="968453"/>
                  </a:lnTo>
                  <a:lnTo>
                    <a:pt x="7144616" y="935372"/>
                  </a:lnTo>
                  <a:lnTo>
                    <a:pt x="7283187" y="935372"/>
                  </a:lnTo>
                  <a:lnTo>
                    <a:pt x="7283187" y="968453"/>
                  </a:lnTo>
                  <a:close/>
                  <a:moveTo>
                    <a:pt x="7455238" y="1071371"/>
                  </a:moveTo>
                  <a:lnTo>
                    <a:pt x="7316668" y="1071371"/>
                  </a:lnTo>
                  <a:lnTo>
                    <a:pt x="7316668" y="968453"/>
                  </a:lnTo>
                  <a:lnTo>
                    <a:pt x="7316668" y="935372"/>
                  </a:lnTo>
                  <a:lnTo>
                    <a:pt x="7455238" y="935372"/>
                  </a:lnTo>
                  <a:lnTo>
                    <a:pt x="7455238" y="968453"/>
                  </a:lnTo>
                  <a:close/>
                  <a:moveTo>
                    <a:pt x="929845" y="509918"/>
                  </a:moveTo>
                  <a:cubicBezTo>
                    <a:pt x="929692" y="509842"/>
                    <a:pt x="929538" y="509767"/>
                    <a:pt x="929385" y="509693"/>
                  </a:cubicBezTo>
                  <a:moveTo>
                    <a:pt x="34" y="910983"/>
                  </a:moveTo>
                  <a:lnTo>
                    <a:pt x="13" y="817802"/>
                  </a:lnTo>
                  <a:moveTo>
                    <a:pt x="2228416" y="810605"/>
                  </a:moveTo>
                  <a:lnTo>
                    <a:pt x="2228416" y="866105"/>
                  </a:lnTo>
                  <a:lnTo>
                    <a:pt x="2228415" y="1245658"/>
                  </a:lnTo>
                  <a:lnTo>
                    <a:pt x="2226847" y="1245630"/>
                  </a:lnTo>
                  <a:moveTo>
                    <a:pt x="2859735" y="698558"/>
                  </a:moveTo>
                  <a:cubicBezTo>
                    <a:pt x="2855325" y="698369"/>
                    <a:pt x="2850920" y="698348"/>
                    <a:pt x="2846527" y="698479"/>
                  </a:cubicBezTo>
                  <a:cubicBezTo>
                    <a:pt x="2788661" y="700229"/>
                    <a:pt x="2735728" y="728798"/>
                    <a:pt x="2701257" y="747402"/>
                  </a:cubicBezTo>
                  <a:cubicBezTo>
                    <a:pt x="2687670" y="754736"/>
                    <a:pt x="2676951" y="760521"/>
                    <a:pt x="2669929" y="762505"/>
                  </a:cubicBezTo>
                  <a:cubicBezTo>
                    <a:pt x="2665923" y="763638"/>
                    <a:pt x="2661176" y="763990"/>
                    <a:pt x="2655822" y="763723"/>
                  </a:cubicBezTo>
                  <a:cubicBezTo>
                    <a:pt x="2637808" y="764793"/>
                    <a:pt x="2611770" y="755610"/>
                    <a:pt x="2582671" y="745348"/>
                  </a:cubicBezTo>
                  <a:cubicBezTo>
                    <a:pt x="2566940" y="739800"/>
                    <a:pt x="2550314" y="733936"/>
                    <a:pt x="2533577" y="729207"/>
                  </a:cubicBezTo>
                  <a:moveTo>
                    <a:pt x="3308449" y="1202023"/>
                  </a:moveTo>
                  <a:lnTo>
                    <a:pt x="3308449" y="1245630"/>
                  </a:lnTo>
                  <a:lnTo>
                    <a:pt x="3307795" y="1245630"/>
                  </a:lnTo>
                  <a:moveTo>
                    <a:pt x="3316573" y="1170614"/>
                  </a:moveTo>
                  <a:lnTo>
                    <a:pt x="3283814" y="1170614"/>
                  </a:lnTo>
                  <a:moveTo>
                    <a:pt x="3348884" y="1170614"/>
                  </a:moveTo>
                  <a:lnTo>
                    <a:pt x="3316573" y="1170614"/>
                  </a:lnTo>
                  <a:moveTo>
                    <a:pt x="3316573" y="1075047"/>
                  </a:moveTo>
                  <a:lnTo>
                    <a:pt x="3316573" y="1170614"/>
                  </a:lnTo>
                  <a:moveTo>
                    <a:pt x="3348884" y="1075047"/>
                  </a:moveTo>
                  <a:lnTo>
                    <a:pt x="3381642" y="1075047"/>
                  </a:lnTo>
                  <a:lnTo>
                    <a:pt x="3381642" y="1170614"/>
                  </a:lnTo>
                  <a:lnTo>
                    <a:pt x="3348884" y="1170614"/>
                  </a:lnTo>
                  <a:moveTo>
                    <a:pt x="3348884" y="1075047"/>
                  </a:moveTo>
                  <a:lnTo>
                    <a:pt x="3348884" y="1170614"/>
                  </a:lnTo>
                  <a:moveTo>
                    <a:pt x="3348884" y="1075047"/>
                  </a:moveTo>
                  <a:lnTo>
                    <a:pt x="3316573" y="1075047"/>
                  </a:lnTo>
                  <a:moveTo>
                    <a:pt x="3316573" y="1075047"/>
                  </a:moveTo>
                  <a:lnTo>
                    <a:pt x="3283814" y="1075047"/>
                  </a:lnTo>
                  <a:moveTo>
                    <a:pt x="4281553" y="1245630"/>
                  </a:moveTo>
                  <a:lnTo>
                    <a:pt x="4280897" y="1245630"/>
                  </a:lnTo>
                  <a:lnTo>
                    <a:pt x="4281553" y="854508"/>
                  </a:lnTo>
                  <a:moveTo>
                    <a:pt x="4440617" y="780394"/>
                  </a:moveTo>
                  <a:cubicBezTo>
                    <a:pt x="4405139" y="780394"/>
                    <a:pt x="4385183" y="808249"/>
                    <a:pt x="4385183" y="840340"/>
                  </a:cubicBezTo>
                  <a:moveTo>
                    <a:pt x="1310089" y="809184"/>
                  </a:moveTo>
                  <a:lnTo>
                    <a:pt x="1310089" y="846597"/>
                  </a:lnTo>
                  <a:moveTo>
                    <a:pt x="1310089" y="809184"/>
                  </a:moveTo>
                  <a:lnTo>
                    <a:pt x="1310089" y="809191"/>
                  </a:lnTo>
                  <a:moveTo>
                    <a:pt x="1351471" y="809191"/>
                  </a:moveTo>
                  <a:lnTo>
                    <a:pt x="1310089" y="809184"/>
                  </a:lnTo>
                  <a:moveTo>
                    <a:pt x="1377805" y="846597"/>
                  </a:moveTo>
                  <a:lnTo>
                    <a:pt x="1377806" y="809184"/>
                  </a:lnTo>
                  <a:moveTo>
                    <a:pt x="1445522" y="809184"/>
                  </a:moveTo>
                  <a:lnTo>
                    <a:pt x="1445521" y="846597"/>
                  </a:lnTo>
                  <a:moveTo>
                    <a:pt x="1445522" y="809184"/>
                  </a:moveTo>
                  <a:lnTo>
                    <a:pt x="1445521" y="809191"/>
                  </a:lnTo>
                  <a:moveTo>
                    <a:pt x="1486904" y="809191"/>
                  </a:moveTo>
                  <a:lnTo>
                    <a:pt x="1445522" y="809184"/>
                  </a:lnTo>
                  <a:moveTo>
                    <a:pt x="1513239" y="809184"/>
                  </a:moveTo>
                  <a:lnTo>
                    <a:pt x="1513238" y="846597"/>
                  </a:lnTo>
                  <a:moveTo>
                    <a:pt x="1513239" y="809184"/>
                  </a:moveTo>
                  <a:lnTo>
                    <a:pt x="1513238" y="809191"/>
                  </a:lnTo>
                  <a:moveTo>
                    <a:pt x="1554620" y="809191"/>
                  </a:moveTo>
                  <a:lnTo>
                    <a:pt x="1513239" y="809184"/>
                  </a:lnTo>
                  <a:moveTo>
                    <a:pt x="254685" y="851162"/>
                  </a:moveTo>
                  <a:lnTo>
                    <a:pt x="217479" y="851162"/>
                  </a:lnTo>
                </a:path>
              </a:pathLst>
            </a:custGeom>
            <a:noFill/>
            <a:ln w="9773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 defTabSz="685800"/>
              <a:endParaRPr sz="60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13410294" y="3393000"/>
              <a:ext cx="1583367" cy="879648"/>
            </a:xfrm>
            <a:custGeom>
              <a:avLst/>
              <a:gdLst/>
              <a:ahLst/>
              <a:cxnLst/>
              <a:rect l="0" t="0" r="0" b="0"/>
              <a:pathLst>
                <a:path w="1055578" h="586432">
                  <a:moveTo>
                    <a:pt x="26044" y="475661"/>
                  </a:moveTo>
                  <a:lnTo>
                    <a:pt x="26044" y="462629"/>
                  </a:lnTo>
                  <a:lnTo>
                    <a:pt x="0" y="462629"/>
                  </a:lnTo>
                  <a:lnTo>
                    <a:pt x="0" y="527789"/>
                  </a:lnTo>
                  <a:lnTo>
                    <a:pt x="26044" y="527789"/>
                  </a:lnTo>
                  <a:lnTo>
                    <a:pt x="26044" y="514985"/>
                  </a:lnTo>
                  <a:lnTo>
                    <a:pt x="107427" y="514985"/>
                  </a:lnTo>
                  <a:lnTo>
                    <a:pt x="136834" y="540820"/>
                  </a:lnTo>
                  <a:lnTo>
                    <a:pt x="149866" y="540820"/>
                  </a:lnTo>
                  <a:cubicBezTo>
                    <a:pt x="149866" y="566011"/>
                    <a:pt x="170286" y="586432"/>
                    <a:pt x="195477" y="586432"/>
                  </a:cubicBezTo>
                  <a:cubicBezTo>
                    <a:pt x="220667" y="586432"/>
                    <a:pt x="241088" y="566011"/>
                    <a:pt x="241088" y="540820"/>
                  </a:cubicBezTo>
                  <a:lnTo>
                    <a:pt x="273668" y="540820"/>
                  </a:lnTo>
                  <a:cubicBezTo>
                    <a:pt x="273668" y="566011"/>
                    <a:pt x="294089" y="586432"/>
                    <a:pt x="319279" y="586432"/>
                  </a:cubicBezTo>
                  <a:cubicBezTo>
                    <a:pt x="344470" y="586432"/>
                    <a:pt x="364891" y="566011"/>
                    <a:pt x="364891" y="540820"/>
                  </a:cubicBezTo>
                  <a:lnTo>
                    <a:pt x="377923" y="540820"/>
                  </a:lnTo>
                  <a:lnTo>
                    <a:pt x="403986" y="514985"/>
                  </a:lnTo>
                  <a:lnTo>
                    <a:pt x="651591" y="514985"/>
                  </a:lnTo>
                  <a:lnTo>
                    <a:pt x="677655" y="540820"/>
                  </a:lnTo>
                  <a:lnTo>
                    <a:pt x="690686" y="540820"/>
                  </a:lnTo>
                  <a:cubicBezTo>
                    <a:pt x="690686" y="566011"/>
                    <a:pt x="711107" y="586432"/>
                    <a:pt x="736298" y="586432"/>
                  </a:cubicBezTo>
                  <a:cubicBezTo>
                    <a:pt x="761488" y="586432"/>
                    <a:pt x="781909" y="566011"/>
                    <a:pt x="781909" y="540820"/>
                  </a:cubicBezTo>
                  <a:lnTo>
                    <a:pt x="814489" y="540820"/>
                  </a:lnTo>
                  <a:cubicBezTo>
                    <a:pt x="814489" y="566011"/>
                    <a:pt x="834910" y="586432"/>
                    <a:pt x="860100" y="586432"/>
                  </a:cubicBezTo>
                  <a:cubicBezTo>
                    <a:pt x="885291" y="586432"/>
                    <a:pt x="905712" y="566011"/>
                    <a:pt x="905712" y="540820"/>
                  </a:cubicBezTo>
                  <a:lnTo>
                    <a:pt x="918743" y="540820"/>
                  </a:lnTo>
                  <a:lnTo>
                    <a:pt x="948150" y="515369"/>
                  </a:lnTo>
                  <a:lnTo>
                    <a:pt x="1029534" y="515369"/>
                  </a:lnTo>
                  <a:lnTo>
                    <a:pt x="1029534" y="527789"/>
                  </a:lnTo>
                  <a:lnTo>
                    <a:pt x="1055578" y="527789"/>
                  </a:lnTo>
                  <a:lnTo>
                    <a:pt x="1055578" y="462629"/>
                  </a:lnTo>
                  <a:lnTo>
                    <a:pt x="1029534" y="462629"/>
                  </a:lnTo>
                  <a:lnTo>
                    <a:pt x="1029534" y="475661"/>
                  </a:lnTo>
                  <a:lnTo>
                    <a:pt x="1003450" y="475661"/>
                  </a:lnTo>
                  <a:lnTo>
                    <a:pt x="1003450" y="404319"/>
                  </a:lnTo>
                  <a:lnTo>
                    <a:pt x="938291" y="404319"/>
                  </a:lnTo>
                  <a:lnTo>
                    <a:pt x="938291" y="165406"/>
                  </a:lnTo>
                  <a:lnTo>
                    <a:pt x="1007217" y="165406"/>
                  </a:lnTo>
                  <a:lnTo>
                    <a:pt x="1007217" y="95568"/>
                  </a:lnTo>
                  <a:lnTo>
                    <a:pt x="1055578" y="95568"/>
                  </a:lnTo>
                  <a:cubicBezTo>
                    <a:pt x="1055578" y="48517"/>
                    <a:pt x="1023337" y="36756"/>
                    <a:pt x="1007217" y="36756"/>
                  </a:cubicBezTo>
                  <a:lnTo>
                    <a:pt x="962576" y="36756"/>
                  </a:lnTo>
                  <a:lnTo>
                    <a:pt x="962576" y="0"/>
                  </a:lnTo>
                  <a:lnTo>
                    <a:pt x="99517" y="0"/>
                  </a:lnTo>
                  <a:lnTo>
                    <a:pt x="99517" y="36756"/>
                  </a:lnTo>
                  <a:lnTo>
                    <a:pt x="51156" y="36756"/>
                  </a:lnTo>
                  <a:cubicBezTo>
                    <a:pt x="15442" y="36756"/>
                    <a:pt x="6515" y="75962"/>
                    <a:pt x="6515" y="95568"/>
                  </a:cubicBezTo>
                  <a:lnTo>
                    <a:pt x="51156" y="95568"/>
                  </a:lnTo>
                  <a:lnTo>
                    <a:pt x="51156" y="165406"/>
                  </a:lnTo>
                  <a:lnTo>
                    <a:pt x="218563" y="165406"/>
                  </a:lnTo>
                  <a:lnTo>
                    <a:pt x="218563" y="475661"/>
                  </a:lnTo>
                  <a:lnTo>
                    <a:pt x="26044" y="475661"/>
                  </a:lnTo>
                  <a:moveTo>
                    <a:pt x="390616" y="301400"/>
                  </a:moveTo>
                  <a:lnTo>
                    <a:pt x="252048" y="301400"/>
                  </a:lnTo>
                  <a:lnTo>
                    <a:pt x="252048" y="165406"/>
                  </a:lnTo>
                  <a:lnTo>
                    <a:pt x="390616" y="165406"/>
                  </a:lnTo>
                  <a:lnTo>
                    <a:pt x="390616" y="301400"/>
                  </a:lnTo>
                  <a:moveTo>
                    <a:pt x="562668" y="301400"/>
                  </a:moveTo>
                  <a:lnTo>
                    <a:pt x="424101" y="301400"/>
                  </a:lnTo>
                  <a:lnTo>
                    <a:pt x="424101" y="165406"/>
                  </a:lnTo>
                  <a:lnTo>
                    <a:pt x="562668" y="165406"/>
                  </a:lnTo>
                  <a:lnTo>
                    <a:pt x="562668" y="301400"/>
                  </a:lnTo>
                  <a:moveTo>
                    <a:pt x="734721" y="301400"/>
                  </a:moveTo>
                  <a:lnTo>
                    <a:pt x="596147" y="301400"/>
                  </a:lnTo>
                  <a:lnTo>
                    <a:pt x="596147" y="165406"/>
                  </a:lnTo>
                  <a:lnTo>
                    <a:pt x="734721" y="165406"/>
                  </a:lnTo>
                  <a:lnTo>
                    <a:pt x="734721" y="301400"/>
                  </a:lnTo>
                  <a:moveTo>
                    <a:pt x="906774" y="301400"/>
                  </a:moveTo>
                  <a:lnTo>
                    <a:pt x="768200" y="301400"/>
                  </a:lnTo>
                  <a:lnTo>
                    <a:pt x="768200" y="165406"/>
                  </a:lnTo>
                  <a:lnTo>
                    <a:pt x="906774" y="165406"/>
                  </a:lnTo>
                  <a:lnTo>
                    <a:pt x="906774" y="301400"/>
                  </a:lnTo>
                </a:path>
              </a:pathLst>
            </a:custGeom>
            <a:solidFill>
              <a:srgbClr val="DD57A8"/>
            </a:solidFill>
            <a:ln>
              <a:noFill/>
            </a:ln>
          </p:spPr>
          <p:txBody>
            <a:bodyPr rtlCol="0" anchor="ctr"/>
            <a:lstStyle/>
            <a:p>
              <a:pPr algn="ctr" defTabSz="685800"/>
              <a:endParaRPr sz="60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13410294" y="3393000"/>
              <a:ext cx="1583367" cy="879648"/>
            </a:xfrm>
            <a:custGeom>
              <a:avLst/>
              <a:gdLst/>
              <a:ahLst/>
              <a:cxnLst/>
              <a:rect l="0" t="0" r="0" b="0"/>
              <a:pathLst>
                <a:path w="1055578" h="586432">
                  <a:moveTo>
                    <a:pt x="781909" y="540820"/>
                  </a:moveTo>
                  <a:cubicBezTo>
                    <a:pt x="781909" y="566011"/>
                    <a:pt x="761488" y="586432"/>
                    <a:pt x="736298" y="586432"/>
                  </a:cubicBezTo>
                  <a:cubicBezTo>
                    <a:pt x="711107" y="586432"/>
                    <a:pt x="690686" y="566011"/>
                    <a:pt x="690686" y="540820"/>
                  </a:cubicBezTo>
                  <a:cubicBezTo>
                    <a:pt x="690686" y="515630"/>
                    <a:pt x="711107" y="495209"/>
                    <a:pt x="736298" y="495209"/>
                  </a:cubicBezTo>
                  <a:cubicBezTo>
                    <a:pt x="761488" y="495209"/>
                    <a:pt x="781909" y="515630"/>
                    <a:pt x="781909" y="540820"/>
                  </a:cubicBezTo>
                  <a:close/>
                  <a:moveTo>
                    <a:pt x="755846" y="540820"/>
                  </a:moveTo>
                  <a:cubicBezTo>
                    <a:pt x="755846" y="530024"/>
                    <a:pt x="747094" y="521273"/>
                    <a:pt x="736298" y="521273"/>
                  </a:cubicBezTo>
                  <a:cubicBezTo>
                    <a:pt x="725502" y="521273"/>
                    <a:pt x="716750" y="530024"/>
                    <a:pt x="716750" y="540820"/>
                  </a:cubicBezTo>
                  <a:cubicBezTo>
                    <a:pt x="716750" y="551617"/>
                    <a:pt x="725502" y="560368"/>
                    <a:pt x="736298" y="560368"/>
                  </a:cubicBezTo>
                  <a:cubicBezTo>
                    <a:pt x="747094" y="560368"/>
                    <a:pt x="755846" y="551617"/>
                    <a:pt x="755846" y="540820"/>
                  </a:cubicBezTo>
                  <a:close/>
                  <a:moveTo>
                    <a:pt x="905712" y="540820"/>
                  </a:moveTo>
                  <a:cubicBezTo>
                    <a:pt x="905712" y="566011"/>
                    <a:pt x="885291" y="586432"/>
                    <a:pt x="860100" y="586432"/>
                  </a:cubicBezTo>
                  <a:cubicBezTo>
                    <a:pt x="834910" y="586432"/>
                    <a:pt x="814489" y="566011"/>
                    <a:pt x="814489" y="540820"/>
                  </a:cubicBezTo>
                  <a:cubicBezTo>
                    <a:pt x="814489" y="515630"/>
                    <a:pt x="834910" y="495209"/>
                    <a:pt x="860100" y="495209"/>
                  </a:cubicBezTo>
                  <a:cubicBezTo>
                    <a:pt x="885291" y="495209"/>
                    <a:pt x="905712" y="515630"/>
                    <a:pt x="905712" y="540820"/>
                  </a:cubicBezTo>
                  <a:close/>
                  <a:moveTo>
                    <a:pt x="879648" y="540820"/>
                  </a:moveTo>
                  <a:cubicBezTo>
                    <a:pt x="879648" y="530024"/>
                    <a:pt x="870896" y="521273"/>
                    <a:pt x="860100" y="521273"/>
                  </a:cubicBezTo>
                  <a:cubicBezTo>
                    <a:pt x="849304" y="521273"/>
                    <a:pt x="840552" y="530024"/>
                    <a:pt x="840552" y="540820"/>
                  </a:cubicBezTo>
                  <a:cubicBezTo>
                    <a:pt x="840552" y="551617"/>
                    <a:pt x="849304" y="560368"/>
                    <a:pt x="860100" y="560368"/>
                  </a:cubicBezTo>
                  <a:cubicBezTo>
                    <a:pt x="870896" y="560368"/>
                    <a:pt x="879648" y="551617"/>
                    <a:pt x="879648" y="540820"/>
                  </a:cubicBezTo>
                  <a:close/>
                  <a:moveTo>
                    <a:pt x="273668" y="540820"/>
                  </a:moveTo>
                  <a:cubicBezTo>
                    <a:pt x="273668" y="566011"/>
                    <a:pt x="294089" y="586432"/>
                    <a:pt x="319279" y="586432"/>
                  </a:cubicBezTo>
                  <a:cubicBezTo>
                    <a:pt x="344470" y="586432"/>
                    <a:pt x="364891" y="566011"/>
                    <a:pt x="364891" y="540820"/>
                  </a:cubicBezTo>
                  <a:cubicBezTo>
                    <a:pt x="364891" y="515630"/>
                    <a:pt x="344470" y="495209"/>
                    <a:pt x="319279" y="495209"/>
                  </a:cubicBezTo>
                  <a:cubicBezTo>
                    <a:pt x="294089" y="495209"/>
                    <a:pt x="273668" y="515630"/>
                    <a:pt x="273668" y="540820"/>
                  </a:cubicBezTo>
                  <a:close/>
                  <a:moveTo>
                    <a:pt x="299732" y="540820"/>
                  </a:moveTo>
                  <a:cubicBezTo>
                    <a:pt x="299732" y="530024"/>
                    <a:pt x="308483" y="521273"/>
                    <a:pt x="319279" y="521273"/>
                  </a:cubicBezTo>
                  <a:cubicBezTo>
                    <a:pt x="330076" y="521273"/>
                    <a:pt x="338827" y="530024"/>
                    <a:pt x="338827" y="540820"/>
                  </a:cubicBezTo>
                  <a:cubicBezTo>
                    <a:pt x="338827" y="551617"/>
                    <a:pt x="330076" y="560368"/>
                    <a:pt x="319279" y="560368"/>
                  </a:cubicBezTo>
                  <a:cubicBezTo>
                    <a:pt x="308483" y="560368"/>
                    <a:pt x="299732" y="551617"/>
                    <a:pt x="299732" y="540820"/>
                  </a:cubicBezTo>
                  <a:close/>
                  <a:moveTo>
                    <a:pt x="149866" y="540820"/>
                  </a:moveTo>
                  <a:cubicBezTo>
                    <a:pt x="149866" y="566011"/>
                    <a:pt x="170286" y="586432"/>
                    <a:pt x="195477" y="586432"/>
                  </a:cubicBezTo>
                  <a:cubicBezTo>
                    <a:pt x="220667" y="586432"/>
                    <a:pt x="241088" y="566011"/>
                    <a:pt x="241088" y="540820"/>
                  </a:cubicBezTo>
                  <a:cubicBezTo>
                    <a:pt x="241088" y="515630"/>
                    <a:pt x="220667" y="495209"/>
                    <a:pt x="195477" y="495209"/>
                  </a:cubicBezTo>
                  <a:cubicBezTo>
                    <a:pt x="170286" y="495209"/>
                    <a:pt x="149866" y="515630"/>
                    <a:pt x="149866" y="540820"/>
                  </a:cubicBezTo>
                  <a:close/>
                  <a:moveTo>
                    <a:pt x="175929" y="540820"/>
                  </a:moveTo>
                  <a:cubicBezTo>
                    <a:pt x="175929" y="530024"/>
                    <a:pt x="184681" y="521273"/>
                    <a:pt x="195477" y="521273"/>
                  </a:cubicBezTo>
                  <a:cubicBezTo>
                    <a:pt x="206273" y="521273"/>
                    <a:pt x="215025" y="530024"/>
                    <a:pt x="215025" y="540820"/>
                  </a:cubicBezTo>
                  <a:cubicBezTo>
                    <a:pt x="215025" y="551617"/>
                    <a:pt x="206273" y="560368"/>
                    <a:pt x="195477" y="560368"/>
                  </a:cubicBezTo>
                  <a:cubicBezTo>
                    <a:pt x="184681" y="560368"/>
                    <a:pt x="175929" y="551617"/>
                    <a:pt x="175929" y="540820"/>
                  </a:cubicBezTo>
                  <a:close/>
                  <a:moveTo>
                    <a:pt x="26041" y="475661"/>
                  </a:moveTo>
                  <a:lnTo>
                    <a:pt x="26041" y="462629"/>
                  </a:lnTo>
                  <a:lnTo>
                    <a:pt x="0" y="462629"/>
                  </a:lnTo>
                  <a:lnTo>
                    <a:pt x="0" y="527789"/>
                  </a:lnTo>
                  <a:lnTo>
                    <a:pt x="26041" y="527789"/>
                  </a:lnTo>
                  <a:lnTo>
                    <a:pt x="26041" y="514987"/>
                  </a:lnTo>
                  <a:lnTo>
                    <a:pt x="107429" y="515372"/>
                  </a:lnTo>
                  <a:lnTo>
                    <a:pt x="136834" y="540820"/>
                  </a:lnTo>
                  <a:lnTo>
                    <a:pt x="149866" y="540820"/>
                  </a:lnTo>
                  <a:cubicBezTo>
                    <a:pt x="149866" y="515630"/>
                    <a:pt x="170286" y="495209"/>
                    <a:pt x="195477" y="495209"/>
                  </a:cubicBezTo>
                  <a:cubicBezTo>
                    <a:pt x="220667" y="495209"/>
                    <a:pt x="241088" y="515630"/>
                    <a:pt x="241088" y="540820"/>
                  </a:cubicBezTo>
                  <a:lnTo>
                    <a:pt x="273668" y="540820"/>
                  </a:lnTo>
                  <a:cubicBezTo>
                    <a:pt x="273668" y="515630"/>
                    <a:pt x="294089" y="495209"/>
                    <a:pt x="319279" y="495209"/>
                  </a:cubicBezTo>
                  <a:cubicBezTo>
                    <a:pt x="344470" y="495209"/>
                    <a:pt x="364891" y="515630"/>
                    <a:pt x="364891" y="540820"/>
                  </a:cubicBezTo>
                  <a:lnTo>
                    <a:pt x="377923" y="540820"/>
                  </a:lnTo>
                  <a:lnTo>
                    <a:pt x="403986" y="514987"/>
                  </a:lnTo>
                  <a:lnTo>
                    <a:pt x="651591" y="514987"/>
                  </a:lnTo>
                  <a:lnTo>
                    <a:pt x="677655" y="540820"/>
                  </a:lnTo>
                  <a:lnTo>
                    <a:pt x="690686" y="540820"/>
                  </a:lnTo>
                  <a:cubicBezTo>
                    <a:pt x="690686" y="515630"/>
                    <a:pt x="711107" y="495209"/>
                    <a:pt x="736298" y="495209"/>
                  </a:cubicBezTo>
                  <a:cubicBezTo>
                    <a:pt x="761488" y="495209"/>
                    <a:pt x="781909" y="515630"/>
                    <a:pt x="781909" y="540820"/>
                  </a:cubicBezTo>
                  <a:lnTo>
                    <a:pt x="814489" y="540820"/>
                  </a:lnTo>
                  <a:cubicBezTo>
                    <a:pt x="814489" y="515630"/>
                    <a:pt x="834910" y="495209"/>
                    <a:pt x="860100" y="495209"/>
                  </a:cubicBezTo>
                  <a:cubicBezTo>
                    <a:pt x="885291" y="495209"/>
                    <a:pt x="905712" y="515630"/>
                    <a:pt x="905712" y="540820"/>
                  </a:cubicBezTo>
                  <a:lnTo>
                    <a:pt x="918743" y="540820"/>
                  </a:lnTo>
                  <a:lnTo>
                    <a:pt x="948148" y="515372"/>
                  </a:lnTo>
                  <a:lnTo>
                    <a:pt x="1029536" y="514987"/>
                  </a:lnTo>
                  <a:lnTo>
                    <a:pt x="1029536" y="527789"/>
                  </a:lnTo>
                  <a:lnTo>
                    <a:pt x="1055578" y="527789"/>
                  </a:lnTo>
                  <a:lnTo>
                    <a:pt x="1055578" y="462629"/>
                  </a:lnTo>
                  <a:lnTo>
                    <a:pt x="1029536" y="462629"/>
                  </a:lnTo>
                  <a:lnTo>
                    <a:pt x="1029536" y="475661"/>
                  </a:lnTo>
                  <a:lnTo>
                    <a:pt x="1007216" y="475661"/>
                  </a:lnTo>
                  <a:close/>
                  <a:moveTo>
                    <a:pt x="215025" y="165403"/>
                  </a:moveTo>
                  <a:lnTo>
                    <a:pt x="215025" y="301402"/>
                  </a:lnTo>
                  <a:lnTo>
                    <a:pt x="215025" y="475661"/>
                  </a:lnTo>
                  <a:lnTo>
                    <a:pt x="1003450" y="475661"/>
                  </a:lnTo>
                  <a:lnTo>
                    <a:pt x="1003450" y="404320"/>
                  </a:lnTo>
                  <a:lnTo>
                    <a:pt x="970871" y="404320"/>
                  </a:lnTo>
                  <a:lnTo>
                    <a:pt x="938291" y="404320"/>
                  </a:lnTo>
                  <a:lnTo>
                    <a:pt x="938291" y="301402"/>
                  </a:lnTo>
                  <a:lnTo>
                    <a:pt x="938291" y="165403"/>
                  </a:lnTo>
                  <a:lnTo>
                    <a:pt x="1008974" y="165403"/>
                  </a:lnTo>
                  <a:lnTo>
                    <a:pt x="1008974" y="130485"/>
                  </a:lnTo>
                  <a:lnTo>
                    <a:pt x="47618" y="130485"/>
                  </a:lnTo>
                  <a:lnTo>
                    <a:pt x="47618" y="165403"/>
                  </a:lnTo>
                  <a:close/>
                  <a:moveTo>
                    <a:pt x="390616" y="301402"/>
                  </a:moveTo>
                  <a:lnTo>
                    <a:pt x="252046" y="301402"/>
                  </a:lnTo>
                  <a:lnTo>
                    <a:pt x="252046" y="198484"/>
                  </a:lnTo>
                  <a:lnTo>
                    <a:pt x="252046" y="165403"/>
                  </a:lnTo>
                  <a:lnTo>
                    <a:pt x="390616" y="165403"/>
                  </a:lnTo>
                  <a:lnTo>
                    <a:pt x="390616" y="198484"/>
                  </a:lnTo>
                  <a:close/>
                  <a:moveTo>
                    <a:pt x="562668" y="301402"/>
                  </a:moveTo>
                  <a:lnTo>
                    <a:pt x="424098" y="301402"/>
                  </a:lnTo>
                  <a:lnTo>
                    <a:pt x="424098" y="198484"/>
                  </a:lnTo>
                  <a:lnTo>
                    <a:pt x="424098" y="165403"/>
                  </a:lnTo>
                  <a:lnTo>
                    <a:pt x="562668" y="165403"/>
                  </a:lnTo>
                  <a:lnTo>
                    <a:pt x="562668" y="198484"/>
                  </a:lnTo>
                  <a:close/>
                  <a:moveTo>
                    <a:pt x="734720" y="301402"/>
                  </a:moveTo>
                  <a:lnTo>
                    <a:pt x="596149" y="301402"/>
                  </a:lnTo>
                  <a:lnTo>
                    <a:pt x="596149" y="198484"/>
                  </a:lnTo>
                  <a:lnTo>
                    <a:pt x="596149" y="165403"/>
                  </a:lnTo>
                  <a:lnTo>
                    <a:pt x="734720" y="165403"/>
                  </a:lnTo>
                  <a:lnTo>
                    <a:pt x="734720" y="198484"/>
                  </a:lnTo>
                  <a:close/>
                  <a:moveTo>
                    <a:pt x="906771" y="301402"/>
                  </a:moveTo>
                  <a:lnTo>
                    <a:pt x="768201" y="301402"/>
                  </a:lnTo>
                  <a:lnTo>
                    <a:pt x="768201" y="198484"/>
                  </a:lnTo>
                  <a:lnTo>
                    <a:pt x="768201" y="165403"/>
                  </a:lnTo>
                  <a:lnTo>
                    <a:pt x="906771" y="165403"/>
                  </a:lnTo>
                  <a:lnTo>
                    <a:pt x="906771" y="198484"/>
                  </a:lnTo>
                  <a:close/>
                  <a:moveTo>
                    <a:pt x="252046" y="301402"/>
                  </a:moveTo>
                  <a:lnTo>
                    <a:pt x="390616" y="301402"/>
                  </a:lnTo>
                  <a:lnTo>
                    <a:pt x="390616" y="198484"/>
                  </a:lnTo>
                  <a:lnTo>
                    <a:pt x="252046" y="198484"/>
                  </a:lnTo>
                  <a:close/>
                  <a:moveTo>
                    <a:pt x="390616" y="165403"/>
                  </a:moveTo>
                  <a:lnTo>
                    <a:pt x="252046" y="165403"/>
                  </a:lnTo>
                  <a:lnTo>
                    <a:pt x="252046" y="198484"/>
                  </a:lnTo>
                  <a:lnTo>
                    <a:pt x="390616" y="198484"/>
                  </a:lnTo>
                  <a:close/>
                  <a:moveTo>
                    <a:pt x="424098" y="301402"/>
                  </a:moveTo>
                  <a:lnTo>
                    <a:pt x="562668" y="301402"/>
                  </a:lnTo>
                  <a:lnTo>
                    <a:pt x="562668" y="198484"/>
                  </a:lnTo>
                  <a:lnTo>
                    <a:pt x="424098" y="198484"/>
                  </a:lnTo>
                  <a:close/>
                  <a:moveTo>
                    <a:pt x="562668" y="165403"/>
                  </a:moveTo>
                  <a:lnTo>
                    <a:pt x="424098" y="165403"/>
                  </a:lnTo>
                  <a:lnTo>
                    <a:pt x="424098" y="198484"/>
                  </a:lnTo>
                  <a:lnTo>
                    <a:pt x="562668" y="198484"/>
                  </a:lnTo>
                  <a:close/>
                  <a:moveTo>
                    <a:pt x="84424" y="475661"/>
                  </a:moveTo>
                  <a:lnTo>
                    <a:pt x="51845" y="475661"/>
                  </a:lnTo>
                  <a:lnTo>
                    <a:pt x="51845" y="301402"/>
                  </a:lnTo>
                  <a:moveTo>
                    <a:pt x="84424" y="301402"/>
                  </a:moveTo>
                  <a:lnTo>
                    <a:pt x="51845" y="301402"/>
                  </a:lnTo>
                  <a:moveTo>
                    <a:pt x="51845" y="301402"/>
                  </a:moveTo>
                  <a:lnTo>
                    <a:pt x="29039" y="301402"/>
                  </a:lnTo>
                  <a:moveTo>
                    <a:pt x="215025" y="301402"/>
                  </a:moveTo>
                  <a:lnTo>
                    <a:pt x="182163" y="301402"/>
                  </a:lnTo>
                  <a:moveTo>
                    <a:pt x="47618" y="95566"/>
                  </a:moveTo>
                  <a:lnTo>
                    <a:pt x="6515" y="95566"/>
                  </a:lnTo>
                  <a:cubicBezTo>
                    <a:pt x="6515" y="75963"/>
                    <a:pt x="15444" y="36756"/>
                    <a:pt x="51157" y="36756"/>
                  </a:cubicBezTo>
                  <a:lnTo>
                    <a:pt x="99520" y="36756"/>
                  </a:lnTo>
                  <a:moveTo>
                    <a:pt x="47618" y="95566"/>
                  </a:moveTo>
                  <a:lnTo>
                    <a:pt x="1008974" y="95566"/>
                  </a:lnTo>
                  <a:moveTo>
                    <a:pt x="47618" y="95566"/>
                  </a:moveTo>
                  <a:lnTo>
                    <a:pt x="47618" y="130485"/>
                  </a:lnTo>
                  <a:moveTo>
                    <a:pt x="99520" y="36756"/>
                  </a:moveTo>
                  <a:lnTo>
                    <a:pt x="99520" y="0"/>
                  </a:lnTo>
                  <a:lnTo>
                    <a:pt x="964332" y="0"/>
                  </a:lnTo>
                  <a:lnTo>
                    <a:pt x="964332" y="36756"/>
                  </a:lnTo>
                  <a:moveTo>
                    <a:pt x="964332" y="36756"/>
                  </a:moveTo>
                  <a:lnTo>
                    <a:pt x="99520" y="36756"/>
                  </a:lnTo>
                  <a:moveTo>
                    <a:pt x="964332" y="36756"/>
                  </a:moveTo>
                  <a:lnTo>
                    <a:pt x="1008974" y="36756"/>
                  </a:lnTo>
                  <a:cubicBezTo>
                    <a:pt x="1025095" y="36756"/>
                    <a:pt x="1055578" y="48518"/>
                    <a:pt x="1055578" y="95566"/>
                  </a:cubicBezTo>
                  <a:lnTo>
                    <a:pt x="1008974" y="95566"/>
                  </a:lnTo>
                  <a:moveTo>
                    <a:pt x="1008974" y="95566"/>
                  </a:moveTo>
                  <a:lnTo>
                    <a:pt x="1008974" y="130485"/>
                  </a:lnTo>
                  <a:moveTo>
                    <a:pt x="970871" y="301402"/>
                  </a:moveTo>
                  <a:lnTo>
                    <a:pt x="938291" y="301402"/>
                  </a:lnTo>
                  <a:moveTo>
                    <a:pt x="1029514" y="301402"/>
                  </a:moveTo>
                  <a:lnTo>
                    <a:pt x="1003450" y="301402"/>
                  </a:lnTo>
                  <a:moveTo>
                    <a:pt x="1003450" y="301402"/>
                  </a:moveTo>
                  <a:lnTo>
                    <a:pt x="1003450" y="404320"/>
                  </a:lnTo>
                  <a:lnTo>
                    <a:pt x="1029514" y="404320"/>
                  </a:lnTo>
                  <a:moveTo>
                    <a:pt x="1003450" y="301402"/>
                  </a:moveTo>
                  <a:lnTo>
                    <a:pt x="970871" y="301402"/>
                  </a:lnTo>
                  <a:moveTo>
                    <a:pt x="970871" y="301402"/>
                  </a:moveTo>
                  <a:lnTo>
                    <a:pt x="970871" y="404320"/>
                  </a:lnTo>
                  <a:moveTo>
                    <a:pt x="84424" y="475661"/>
                  </a:moveTo>
                  <a:lnTo>
                    <a:pt x="84424" y="301402"/>
                  </a:lnTo>
                  <a:moveTo>
                    <a:pt x="117004" y="301402"/>
                  </a:moveTo>
                  <a:lnTo>
                    <a:pt x="84424" y="301402"/>
                  </a:lnTo>
                  <a:moveTo>
                    <a:pt x="117004" y="475661"/>
                  </a:moveTo>
                  <a:lnTo>
                    <a:pt x="84424" y="475661"/>
                  </a:lnTo>
                  <a:moveTo>
                    <a:pt x="117004" y="475661"/>
                  </a:moveTo>
                  <a:lnTo>
                    <a:pt x="117004" y="301402"/>
                  </a:lnTo>
                  <a:moveTo>
                    <a:pt x="149583" y="301402"/>
                  </a:moveTo>
                  <a:lnTo>
                    <a:pt x="117004" y="301402"/>
                  </a:lnTo>
                  <a:moveTo>
                    <a:pt x="149583" y="475661"/>
                  </a:moveTo>
                  <a:lnTo>
                    <a:pt x="117004" y="475661"/>
                  </a:lnTo>
                  <a:moveTo>
                    <a:pt x="149583" y="475661"/>
                  </a:moveTo>
                  <a:lnTo>
                    <a:pt x="149583" y="301402"/>
                  </a:lnTo>
                  <a:moveTo>
                    <a:pt x="182163" y="301402"/>
                  </a:moveTo>
                  <a:lnTo>
                    <a:pt x="149583" y="301402"/>
                  </a:lnTo>
                  <a:moveTo>
                    <a:pt x="182163" y="475661"/>
                  </a:moveTo>
                  <a:lnTo>
                    <a:pt x="149583" y="475661"/>
                  </a:lnTo>
                  <a:moveTo>
                    <a:pt x="182163" y="475661"/>
                  </a:moveTo>
                  <a:lnTo>
                    <a:pt x="182163" y="301402"/>
                  </a:lnTo>
                  <a:moveTo>
                    <a:pt x="215025" y="475661"/>
                  </a:moveTo>
                  <a:lnTo>
                    <a:pt x="182163" y="475661"/>
                  </a:lnTo>
                  <a:moveTo>
                    <a:pt x="596149" y="198484"/>
                  </a:moveTo>
                  <a:lnTo>
                    <a:pt x="734720" y="198484"/>
                  </a:lnTo>
                  <a:moveTo>
                    <a:pt x="768201" y="198484"/>
                  </a:moveTo>
                  <a:lnTo>
                    <a:pt x="906771" y="198484"/>
                  </a:lnTo>
                </a:path>
              </a:pathLst>
            </a:custGeom>
            <a:noFill/>
            <a:ln w="9773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 defTabSz="685800"/>
              <a:endParaRPr sz="60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1768285" y="3393000"/>
              <a:ext cx="1583367" cy="879648"/>
              <a:chOff x="5922966" y="1433501"/>
              <a:chExt cx="1055578" cy="586432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5935998" y="1433501"/>
                <a:ext cx="1029130" cy="475661"/>
              </a:xfrm>
              <a:custGeom>
                <a:avLst/>
                <a:gdLst/>
                <a:ahLst/>
                <a:cxnLst/>
                <a:rect l="0" t="0" r="0" b="0"/>
                <a:pathLst>
                  <a:path w="1029130" h="475661">
                    <a:moveTo>
                      <a:pt x="34006" y="41154"/>
                    </a:moveTo>
                    <a:lnTo>
                      <a:pt x="0" y="41154"/>
                    </a:lnTo>
                    <a:cubicBezTo>
                      <a:pt x="0" y="27438"/>
                      <a:pt x="6802" y="0"/>
                      <a:pt x="34006" y="0"/>
                    </a:cubicBezTo>
                    <a:lnTo>
                      <a:pt x="991337" y="0"/>
                    </a:lnTo>
                    <a:cubicBezTo>
                      <a:pt x="1003933" y="1244"/>
                      <a:pt x="1029130" y="11226"/>
                      <a:pt x="1029130" y="41154"/>
                    </a:cubicBezTo>
                    <a:lnTo>
                      <a:pt x="991337" y="41154"/>
                    </a:lnTo>
                    <a:lnTo>
                      <a:pt x="991337" y="475661"/>
                    </a:lnTo>
                    <a:lnTo>
                      <a:pt x="34006" y="475661"/>
                    </a:lnTo>
                    <a:lnTo>
                      <a:pt x="34006" y="41154"/>
                    </a:lnTo>
                  </a:path>
                </a:pathLst>
              </a:custGeom>
              <a:solidFill>
                <a:srgbClr val="7F64E9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5922966" y="1896131"/>
                <a:ext cx="1055578" cy="123802"/>
              </a:xfrm>
              <a:custGeom>
                <a:avLst/>
                <a:gdLst/>
                <a:ahLst/>
                <a:cxnLst/>
                <a:rect l="0" t="0" r="0" b="0"/>
                <a:pathLst>
                  <a:path w="1055578" h="123802">
                    <a:moveTo>
                      <a:pt x="26044" y="13031"/>
                    </a:moveTo>
                    <a:lnTo>
                      <a:pt x="26044" y="0"/>
                    </a:lnTo>
                    <a:lnTo>
                      <a:pt x="0" y="0"/>
                    </a:lnTo>
                    <a:lnTo>
                      <a:pt x="0" y="65159"/>
                    </a:lnTo>
                    <a:lnTo>
                      <a:pt x="26044" y="65159"/>
                    </a:lnTo>
                    <a:lnTo>
                      <a:pt x="26044" y="52355"/>
                    </a:lnTo>
                    <a:lnTo>
                      <a:pt x="107427" y="52355"/>
                    </a:lnTo>
                    <a:lnTo>
                      <a:pt x="136834" y="78190"/>
                    </a:lnTo>
                    <a:lnTo>
                      <a:pt x="149866" y="78190"/>
                    </a:lnTo>
                    <a:cubicBezTo>
                      <a:pt x="149866" y="103381"/>
                      <a:pt x="170286" y="123802"/>
                      <a:pt x="195477" y="123802"/>
                    </a:cubicBezTo>
                    <a:cubicBezTo>
                      <a:pt x="220667" y="123802"/>
                      <a:pt x="241088" y="103381"/>
                      <a:pt x="241088" y="78190"/>
                    </a:cubicBezTo>
                    <a:lnTo>
                      <a:pt x="273668" y="78190"/>
                    </a:lnTo>
                    <a:cubicBezTo>
                      <a:pt x="273668" y="103381"/>
                      <a:pt x="294089" y="123802"/>
                      <a:pt x="319279" y="123802"/>
                    </a:cubicBezTo>
                    <a:cubicBezTo>
                      <a:pt x="344470" y="123802"/>
                      <a:pt x="364891" y="103381"/>
                      <a:pt x="364891" y="78190"/>
                    </a:cubicBezTo>
                    <a:lnTo>
                      <a:pt x="377923" y="78190"/>
                    </a:lnTo>
                    <a:lnTo>
                      <a:pt x="403986" y="52355"/>
                    </a:lnTo>
                    <a:lnTo>
                      <a:pt x="651591" y="52355"/>
                    </a:lnTo>
                    <a:lnTo>
                      <a:pt x="677655" y="78190"/>
                    </a:lnTo>
                    <a:lnTo>
                      <a:pt x="690686" y="78190"/>
                    </a:lnTo>
                    <a:cubicBezTo>
                      <a:pt x="690686" y="103381"/>
                      <a:pt x="711107" y="123802"/>
                      <a:pt x="736298" y="123802"/>
                    </a:cubicBezTo>
                    <a:cubicBezTo>
                      <a:pt x="761488" y="123802"/>
                      <a:pt x="781909" y="103381"/>
                      <a:pt x="781909" y="78190"/>
                    </a:cubicBezTo>
                    <a:lnTo>
                      <a:pt x="814489" y="78190"/>
                    </a:lnTo>
                    <a:cubicBezTo>
                      <a:pt x="814489" y="103381"/>
                      <a:pt x="834910" y="123802"/>
                      <a:pt x="860100" y="123802"/>
                    </a:cubicBezTo>
                    <a:cubicBezTo>
                      <a:pt x="885291" y="123802"/>
                      <a:pt x="905712" y="103381"/>
                      <a:pt x="905712" y="78190"/>
                    </a:cubicBezTo>
                    <a:lnTo>
                      <a:pt x="918743" y="78190"/>
                    </a:lnTo>
                    <a:lnTo>
                      <a:pt x="948150" y="52739"/>
                    </a:lnTo>
                    <a:lnTo>
                      <a:pt x="1029534" y="52739"/>
                    </a:lnTo>
                    <a:lnTo>
                      <a:pt x="1029534" y="65159"/>
                    </a:lnTo>
                    <a:lnTo>
                      <a:pt x="1055578" y="65159"/>
                    </a:lnTo>
                    <a:lnTo>
                      <a:pt x="1055578" y="0"/>
                    </a:lnTo>
                    <a:lnTo>
                      <a:pt x="1029534" y="0"/>
                    </a:lnTo>
                    <a:lnTo>
                      <a:pt x="1029534" y="13031"/>
                    </a:lnTo>
                    <a:lnTo>
                      <a:pt x="26044" y="13031"/>
                    </a:lnTo>
                  </a:path>
                </a:pathLst>
              </a:custGeom>
              <a:solidFill>
                <a:srgbClr val="7F64E9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11768285" y="3393000"/>
              <a:ext cx="1583367" cy="879648"/>
              <a:chOff x="5922966" y="1433501"/>
              <a:chExt cx="1055578" cy="586432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5935998" y="1433501"/>
                <a:ext cx="1029126" cy="475661"/>
              </a:xfrm>
              <a:custGeom>
                <a:avLst/>
                <a:gdLst/>
                <a:ahLst/>
                <a:cxnLst/>
                <a:rect l="0" t="0" r="0" b="0"/>
                <a:pathLst>
                  <a:path w="1029126" h="475661">
                    <a:moveTo>
                      <a:pt x="34008" y="41155"/>
                    </a:moveTo>
                    <a:lnTo>
                      <a:pt x="0" y="41155"/>
                    </a:lnTo>
                    <a:cubicBezTo>
                      <a:pt x="0" y="27437"/>
                      <a:pt x="6801" y="0"/>
                      <a:pt x="34008" y="0"/>
                    </a:cubicBezTo>
                    <a:lnTo>
                      <a:pt x="991339" y="0"/>
                    </a:lnTo>
                    <a:cubicBezTo>
                      <a:pt x="1003935" y="1247"/>
                      <a:pt x="1029126" y="11224"/>
                      <a:pt x="1029126" y="41155"/>
                    </a:cubicBezTo>
                    <a:lnTo>
                      <a:pt x="991339" y="41155"/>
                    </a:lnTo>
                    <a:lnTo>
                      <a:pt x="991339" y="97276"/>
                    </a:lnTo>
                    <a:lnTo>
                      <a:pt x="991339" y="475661"/>
                    </a:lnTo>
                    <a:lnTo>
                      <a:pt x="926155" y="475661"/>
                    </a:lnTo>
                    <a:lnTo>
                      <a:pt x="860972" y="475661"/>
                    </a:lnTo>
                    <a:lnTo>
                      <a:pt x="795789" y="475661"/>
                    </a:lnTo>
                    <a:lnTo>
                      <a:pt x="730606" y="475661"/>
                    </a:lnTo>
                    <a:lnTo>
                      <a:pt x="514563" y="475661"/>
                    </a:lnTo>
                    <a:lnTo>
                      <a:pt x="298520" y="475661"/>
                    </a:lnTo>
                    <a:lnTo>
                      <a:pt x="232392" y="475661"/>
                    </a:lnTo>
                    <a:lnTo>
                      <a:pt x="100136" y="475661"/>
                    </a:lnTo>
                    <a:lnTo>
                      <a:pt x="34008" y="475661"/>
                    </a:lnTo>
                    <a:lnTo>
                      <a:pt x="34008" y="97276"/>
                    </a:lnTo>
                    <a:close/>
                    <a:moveTo>
                      <a:pt x="164375" y="205776"/>
                    </a:moveTo>
                    <a:lnTo>
                      <a:pt x="132256" y="205776"/>
                    </a:lnTo>
                    <a:lnTo>
                      <a:pt x="132256" y="273121"/>
                    </a:lnTo>
                    <a:lnTo>
                      <a:pt x="164375" y="273121"/>
                    </a:lnTo>
                    <a:lnTo>
                      <a:pt x="200273" y="273121"/>
                    </a:lnTo>
                    <a:lnTo>
                      <a:pt x="200273" y="205776"/>
                    </a:lnTo>
                    <a:close/>
                    <a:moveTo>
                      <a:pt x="34008" y="41155"/>
                    </a:moveTo>
                    <a:lnTo>
                      <a:pt x="991339" y="41155"/>
                    </a:lnTo>
                    <a:moveTo>
                      <a:pt x="34008" y="97276"/>
                    </a:moveTo>
                    <a:lnTo>
                      <a:pt x="100136" y="97276"/>
                    </a:lnTo>
                    <a:moveTo>
                      <a:pt x="926155" y="97276"/>
                    </a:moveTo>
                    <a:lnTo>
                      <a:pt x="991339" y="97276"/>
                    </a:lnTo>
                    <a:moveTo>
                      <a:pt x="298520" y="97276"/>
                    </a:moveTo>
                    <a:lnTo>
                      <a:pt x="514563" y="97276"/>
                    </a:lnTo>
                    <a:moveTo>
                      <a:pt x="298520" y="97276"/>
                    </a:moveTo>
                    <a:lnTo>
                      <a:pt x="298520" y="138431"/>
                    </a:lnTo>
                    <a:moveTo>
                      <a:pt x="232392" y="97276"/>
                    </a:moveTo>
                    <a:lnTo>
                      <a:pt x="298520" y="97276"/>
                    </a:lnTo>
                    <a:moveTo>
                      <a:pt x="514563" y="97276"/>
                    </a:moveTo>
                    <a:lnTo>
                      <a:pt x="730606" y="97276"/>
                    </a:lnTo>
                    <a:moveTo>
                      <a:pt x="514563" y="97276"/>
                    </a:moveTo>
                    <a:lnTo>
                      <a:pt x="514563" y="359174"/>
                    </a:lnTo>
                    <a:moveTo>
                      <a:pt x="730606" y="97276"/>
                    </a:moveTo>
                    <a:lnTo>
                      <a:pt x="730606" y="138431"/>
                    </a:lnTo>
                    <a:moveTo>
                      <a:pt x="730606" y="97276"/>
                    </a:moveTo>
                    <a:lnTo>
                      <a:pt x="795789" y="97276"/>
                    </a:lnTo>
                    <a:moveTo>
                      <a:pt x="730606" y="475661"/>
                    </a:moveTo>
                    <a:lnTo>
                      <a:pt x="730606" y="138431"/>
                    </a:lnTo>
                    <a:moveTo>
                      <a:pt x="514563" y="475661"/>
                    </a:moveTo>
                    <a:lnTo>
                      <a:pt x="514563" y="359174"/>
                    </a:lnTo>
                    <a:moveTo>
                      <a:pt x="298520" y="475661"/>
                    </a:moveTo>
                    <a:lnTo>
                      <a:pt x="298520" y="138431"/>
                    </a:lnTo>
                    <a:moveTo>
                      <a:pt x="514563" y="359174"/>
                    </a:moveTo>
                    <a:lnTo>
                      <a:pt x="730606" y="138431"/>
                    </a:lnTo>
                    <a:moveTo>
                      <a:pt x="298520" y="138431"/>
                    </a:moveTo>
                    <a:lnTo>
                      <a:pt x="514563" y="359174"/>
                    </a:lnTo>
                    <a:moveTo>
                      <a:pt x="232392" y="97276"/>
                    </a:moveTo>
                    <a:lnTo>
                      <a:pt x="232392" y="475661"/>
                    </a:lnTo>
                    <a:moveTo>
                      <a:pt x="100136" y="97276"/>
                    </a:moveTo>
                    <a:lnTo>
                      <a:pt x="232392" y="97276"/>
                    </a:lnTo>
                    <a:moveTo>
                      <a:pt x="100136" y="97276"/>
                    </a:moveTo>
                    <a:lnTo>
                      <a:pt x="100136" y="475661"/>
                    </a:lnTo>
                    <a:moveTo>
                      <a:pt x="860972" y="97276"/>
                    </a:moveTo>
                    <a:lnTo>
                      <a:pt x="926155" y="97276"/>
                    </a:lnTo>
                    <a:moveTo>
                      <a:pt x="795789" y="97276"/>
                    </a:moveTo>
                    <a:lnTo>
                      <a:pt x="860972" y="97276"/>
                    </a:lnTo>
                    <a:moveTo>
                      <a:pt x="860972" y="97276"/>
                    </a:moveTo>
                    <a:lnTo>
                      <a:pt x="860972" y="205776"/>
                    </a:lnTo>
                    <a:moveTo>
                      <a:pt x="926155" y="97276"/>
                    </a:moveTo>
                    <a:lnTo>
                      <a:pt x="926155" y="475661"/>
                    </a:lnTo>
                    <a:moveTo>
                      <a:pt x="860972" y="475661"/>
                    </a:moveTo>
                    <a:lnTo>
                      <a:pt x="860972" y="273121"/>
                    </a:lnTo>
                    <a:moveTo>
                      <a:pt x="795789" y="97276"/>
                    </a:moveTo>
                    <a:lnTo>
                      <a:pt x="795789" y="475661"/>
                    </a:lnTo>
                    <a:moveTo>
                      <a:pt x="860972" y="205776"/>
                    </a:moveTo>
                    <a:lnTo>
                      <a:pt x="828853" y="205776"/>
                    </a:lnTo>
                    <a:lnTo>
                      <a:pt x="828853" y="273121"/>
                    </a:lnTo>
                    <a:lnTo>
                      <a:pt x="860972" y="273121"/>
                    </a:lnTo>
                    <a:moveTo>
                      <a:pt x="860972" y="273121"/>
                    </a:moveTo>
                    <a:lnTo>
                      <a:pt x="896870" y="273121"/>
                    </a:lnTo>
                    <a:lnTo>
                      <a:pt x="896870" y="205776"/>
                    </a:lnTo>
                    <a:lnTo>
                      <a:pt x="860972" y="205776"/>
                    </a:lnTo>
                    <a:moveTo>
                      <a:pt x="164375" y="205776"/>
                    </a:moveTo>
                    <a:lnTo>
                      <a:pt x="164375" y="97276"/>
                    </a:lnTo>
                    <a:moveTo>
                      <a:pt x="164375" y="273121"/>
                    </a:moveTo>
                    <a:lnTo>
                      <a:pt x="164375" y="475661"/>
                    </a:lnTo>
                  </a:path>
                </a:pathLst>
              </a:custGeom>
              <a:noFill/>
              <a:ln w="9773">
                <a:solidFill>
                  <a:srgbClr val="FFFFFF"/>
                </a:solidFill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5922966" y="1896131"/>
                <a:ext cx="1055578" cy="123802"/>
              </a:xfrm>
              <a:custGeom>
                <a:avLst/>
                <a:gdLst/>
                <a:ahLst/>
                <a:cxnLst/>
                <a:rect l="0" t="0" r="0" b="0"/>
                <a:pathLst>
                  <a:path w="1055578" h="123802">
                    <a:moveTo>
                      <a:pt x="781909" y="78190"/>
                    </a:moveTo>
                    <a:cubicBezTo>
                      <a:pt x="781909" y="103381"/>
                      <a:pt x="761488" y="123802"/>
                      <a:pt x="736298" y="123802"/>
                    </a:cubicBezTo>
                    <a:cubicBezTo>
                      <a:pt x="711107" y="123802"/>
                      <a:pt x="690686" y="103381"/>
                      <a:pt x="690686" y="78190"/>
                    </a:cubicBezTo>
                    <a:cubicBezTo>
                      <a:pt x="690686" y="53000"/>
                      <a:pt x="711107" y="32579"/>
                      <a:pt x="736298" y="32579"/>
                    </a:cubicBezTo>
                    <a:cubicBezTo>
                      <a:pt x="761488" y="32579"/>
                      <a:pt x="781909" y="53000"/>
                      <a:pt x="781909" y="78190"/>
                    </a:cubicBezTo>
                    <a:close/>
                    <a:moveTo>
                      <a:pt x="755846" y="78190"/>
                    </a:moveTo>
                    <a:cubicBezTo>
                      <a:pt x="755846" y="67394"/>
                      <a:pt x="747094" y="58643"/>
                      <a:pt x="736298" y="58643"/>
                    </a:cubicBezTo>
                    <a:cubicBezTo>
                      <a:pt x="725502" y="58643"/>
                      <a:pt x="716750" y="67394"/>
                      <a:pt x="716750" y="78190"/>
                    </a:cubicBezTo>
                    <a:cubicBezTo>
                      <a:pt x="716750" y="88987"/>
                      <a:pt x="725502" y="97738"/>
                      <a:pt x="736298" y="97738"/>
                    </a:cubicBezTo>
                    <a:cubicBezTo>
                      <a:pt x="747094" y="97738"/>
                      <a:pt x="755846" y="88987"/>
                      <a:pt x="755846" y="78190"/>
                    </a:cubicBezTo>
                    <a:close/>
                    <a:moveTo>
                      <a:pt x="905712" y="78190"/>
                    </a:moveTo>
                    <a:cubicBezTo>
                      <a:pt x="905712" y="103381"/>
                      <a:pt x="885291" y="123802"/>
                      <a:pt x="860100" y="123802"/>
                    </a:cubicBezTo>
                    <a:cubicBezTo>
                      <a:pt x="834910" y="123802"/>
                      <a:pt x="814489" y="103381"/>
                      <a:pt x="814489" y="78190"/>
                    </a:cubicBezTo>
                    <a:cubicBezTo>
                      <a:pt x="814489" y="53000"/>
                      <a:pt x="834910" y="32579"/>
                      <a:pt x="860100" y="32579"/>
                    </a:cubicBezTo>
                    <a:cubicBezTo>
                      <a:pt x="885291" y="32579"/>
                      <a:pt x="905712" y="53000"/>
                      <a:pt x="905712" y="78190"/>
                    </a:cubicBezTo>
                    <a:close/>
                    <a:moveTo>
                      <a:pt x="879648" y="78190"/>
                    </a:moveTo>
                    <a:cubicBezTo>
                      <a:pt x="879648" y="67394"/>
                      <a:pt x="870896" y="58643"/>
                      <a:pt x="860100" y="58643"/>
                    </a:cubicBezTo>
                    <a:cubicBezTo>
                      <a:pt x="849304" y="58643"/>
                      <a:pt x="840552" y="67394"/>
                      <a:pt x="840552" y="78190"/>
                    </a:cubicBezTo>
                    <a:cubicBezTo>
                      <a:pt x="840552" y="88987"/>
                      <a:pt x="849304" y="97738"/>
                      <a:pt x="860100" y="97738"/>
                    </a:cubicBezTo>
                    <a:cubicBezTo>
                      <a:pt x="870896" y="97738"/>
                      <a:pt x="879648" y="88987"/>
                      <a:pt x="879648" y="78190"/>
                    </a:cubicBezTo>
                    <a:close/>
                    <a:moveTo>
                      <a:pt x="273668" y="78190"/>
                    </a:moveTo>
                    <a:cubicBezTo>
                      <a:pt x="273668" y="103381"/>
                      <a:pt x="294089" y="123802"/>
                      <a:pt x="319279" y="123802"/>
                    </a:cubicBezTo>
                    <a:cubicBezTo>
                      <a:pt x="344470" y="123802"/>
                      <a:pt x="364891" y="103381"/>
                      <a:pt x="364891" y="78190"/>
                    </a:cubicBezTo>
                    <a:cubicBezTo>
                      <a:pt x="364891" y="53000"/>
                      <a:pt x="344470" y="32579"/>
                      <a:pt x="319279" y="32579"/>
                    </a:cubicBezTo>
                    <a:cubicBezTo>
                      <a:pt x="294089" y="32579"/>
                      <a:pt x="273668" y="53000"/>
                      <a:pt x="273668" y="78190"/>
                    </a:cubicBezTo>
                    <a:close/>
                    <a:moveTo>
                      <a:pt x="299732" y="78190"/>
                    </a:moveTo>
                    <a:cubicBezTo>
                      <a:pt x="299732" y="67394"/>
                      <a:pt x="308483" y="58643"/>
                      <a:pt x="319279" y="58643"/>
                    </a:cubicBezTo>
                    <a:cubicBezTo>
                      <a:pt x="330076" y="58643"/>
                      <a:pt x="338827" y="67394"/>
                      <a:pt x="338827" y="78190"/>
                    </a:cubicBezTo>
                    <a:cubicBezTo>
                      <a:pt x="338827" y="88987"/>
                      <a:pt x="330076" y="97738"/>
                      <a:pt x="319279" y="97738"/>
                    </a:cubicBezTo>
                    <a:cubicBezTo>
                      <a:pt x="308483" y="97738"/>
                      <a:pt x="299732" y="88987"/>
                      <a:pt x="299732" y="78190"/>
                    </a:cubicBezTo>
                    <a:close/>
                    <a:moveTo>
                      <a:pt x="149866" y="78190"/>
                    </a:moveTo>
                    <a:cubicBezTo>
                      <a:pt x="149866" y="103381"/>
                      <a:pt x="170286" y="123802"/>
                      <a:pt x="195477" y="123802"/>
                    </a:cubicBezTo>
                    <a:cubicBezTo>
                      <a:pt x="220667" y="123802"/>
                      <a:pt x="241088" y="103381"/>
                      <a:pt x="241088" y="78190"/>
                    </a:cubicBezTo>
                    <a:cubicBezTo>
                      <a:pt x="241088" y="53000"/>
                      <a:pt x="220667" y="32579"/>
                      <a:pt x="195477" y="32579"/>
                    </a:cubicBezTo>
                    <a:cubicBezTo>
                      <a:pt x="170286" y="32579"/>
                      <a:pt x="149866" y="53000"/>
                      <a:pt x="149866" y="78190"/>
                    </a:cubicBezTo>
                    <a:close/>
                    <a:moveTo>
                      <a:pt x="175929" y="78190"/>
                    </a:moveTo>
                    <a:cubicBezTo>
                      <a:pt x="175929" y="67394"/>
                      <a:pt x="184681" y="58643"/>
                      <a:pt x="195477" y="58643"/>
                    </a:cubicBezTo>
                    <a:cubicBezTo>
                      <a:pt x="206273" y="58643"/>
                      <a:pt x="215025" y="67394"/>
                      <a:pt x="215025" y="78190"/>
                    </a:cubicBezTo>
                    <a:cubicBezTo>
                      <a:pt x="215025" y="88987"/>
                      <a:pt x="206273" y="97738"/>
                      <a:pt x="195477" y="97738"/>
                    </a:cubicBezTo>
                    <a:cubicBezTo>
                      <a:pt x="184681" y="97738"/>
                      <a:pt x="175929" y="88987"/>
                      <a:pt x="175929" y="78190"/>
                    </a:cubicBezTo>
                    <a:close/>
                    <a:moveTo>
                      <a:pt x="26041" y="13031"/>
                    </a:moveTo>
                    <a:lnTo>
                      <a:pt x="26041" y="0"/>
                    </a:lnTo>
                    <a:lnTo>
                      <a:pt x="0" y="0"/>
                    </a:lnTo>
                    <a:lnTo>
                      <a:pt x="0" y="65159"/>
                    </a:lnTo>
                    <a:lnTo>
                      <a:pt x="26041" y="65159"/>
                    </a:lnTo>
                    <a:lnTo>
                      <a:pt x="26041" y="52357"/>
                    </a:lnTo>
                    <a:lnTo>
                      <a:pt x="107429" y="52742"/>
                    </a:lnTo>
                    <a:lnTo>
                      <a:pt x="136834" y="78190"/>
                    </a:lnTo>
                    <a:lnTo>
                      <a:pt x="149866" y="78190"/>
                    </a:lnTo>
                    <a:cubicBezTo>
                      <a:pt x="149866" y="53000"/>
                      <a:pt x="170286" y="32579"/>
                      <a:pt x="195477" y="32579"/>
                    </a:cubicBezTo>
                    <a:cubicBezTo>
                      <a:pt x="220667" y="32579"/>
                      <a:pt x="241088" y="53000"/>
                      <a:pt x="241088" y="78190"/>
                    </a:cubicBezTo>
                    <a:lnTo>
                      <a:pt x="273668" y="78190"/>
                    </a:lnTo>
                    <a:cubicBezTo>
                      <a:pt x="273668" y="53000"/>
                      <a:pt x="294089" y="32579"/>
                      <a:pt x="319279" y="32579"/>
                    </a:cubicBezTo>
                    <a:cubicBezTo>
                      <a:pt x="344470" y="32579"/>
                      <a:pt x="364891" y="53000"/>
                      <a:pt x="364891" y="78190"/>
                    </a:cubicBezTo>
                    <a:lnTo>
                      <a:pt x="377923" y="78190"/>
                    </a:lnTo>
                    <a:lnTo>
                      <a:pt x="403986" y="52357"/>
                    </a:lnTo>
                    <a:lnTo>
                      <a:pt x="651591" y="52357"/>
                    </a:lnTo>
                    <a:lnTo>
                      <a:pt x="677655" y="78190"/>
                    </a:lnTo>
                    <a:lnTo>
                      <a:pt x="690686" y="78190"/>
                    </a:lnTo>
                    <a:cubicBezTo>
                      <a:pt x="690686" y="53000"/>
                      <a:pt x="711107" y="32579"/>
                      <a:pt x="736298" y="32579"/>
                    </a:cubicBezTo>
                    <a:cubicBezTo>
                      <a:pt x="761488" y="32579"/>
                      <a:pt x="781909" y="53000"/>
                      <a:pt x="781909" y="78190"/>
                    </a:cubicBezTo>
                    <a:lnTo>
                      <a:pt x="814489" y="78190"/>
                    </a:lnTo>
                    <a:cubicBezTo>
                      <a:pt x="814489" y="53000"/>
                      <a:pt x="834910" y="32579"/>
                      <a:pt x="860100" y="32579"/>
                    </a:cubicBezTo>
                    <a:cubicBezTo>
                      <a:pt x="885291" y="32579"/>
                      <a:pt x="905712" y="53000"/>
                      <a:pt x="905712" y="78190"/>
                    </a:cubicBezTo>
                    <a:lnTo>
                      <a:pt x="918743" y="78190"/>
                    </a:lnTo>
                    <a:lnTo>
                      <a:pt x="948148" y="52742"/>
                    </a:lnTo>
                    <a:lnTo>
                      <a:pt x="1029536" y="52357"/>
                    </a:lnTo>
                    <a:lnTo>
                      <a:pt x="1029536" y="65159"/>
                    </a:lnTo>
                    <a:lnTo>
                      <a:pt x="1055578" y="65159"/>
                    </a:lnTo>
                    <a:lnTo>
                      <a:pt x="1055578" y="0"/>
                    </a:lnTo>
                    <a:lnTo>
                      <a:pt x="1029536" y="0"/>
                    </a:lnTo>
                    <a:lnTo>
                      <a:pt x="1029536" y="13031"/>
                    </a:lnTo>
                    <a:lnTo>
                      <a:pt x="1007216" y="13031"/>
                    </a:lnTo>
                    <a:close/>
                  </a:path>
                </a:pathLst>
              </a:custGeom>
              <a:noFill/>
              <a:ln w="9773">
                <a:solidFill>
                  <a:srgbClr val="FFFFFF"/>
                </a:solidFill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10126274" y="3363678"/>
              <a:ext cx="1583367" cy="908970"/>
              <a:chOff x="4828292" y="1413953"/>
              <a:chExt cx="1055578" cy="605980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4847840" y="1413953"/>
                <a:ext cx="1011035" cy="495209"/>
              </a:xfrm>
              <a:custGeom>
                <a:avLst/>
                <a:gdLst/>
                <a:ahLst/>
                <a:cxnLst/>
                <a:rect l="0" t="0" r="0" b="0"/>
                <a:pathLst>
                  <a:path w="1011035" h="495209">
                    <a:moveTo>
                      <a:pt x="107173" y="266012"/>
                    </a:moveTo>
                    <a:lnTo>
                      <a:pt x="33257" y="89919"/>
                    </a:lnTo>
                    <a:lnTo>
                      <a:pt x="0" y="89919"/>
                    </a:lnTo>
                    <a:cubicBezTo>
                      <a:pt x="3694" y="69935"/>
                      <a:pt x="19958" y="29973"/>
                      <a:pt x="55430" y="29973"/>
                    </a:cubicBezTo>
                    <a:lnTo>
                      <a:pt x="174763" y="29973"/>
                    </a:lnTo>
                    <a:lnTo>
                      <a:pt x="174763" y="0"/>
                    </a:lnTo>
                    <a:lnTo>
                      <a:pt x="400194" y="0"/>
                    </a:lnTo>
                    <a:lnTo>
                      <a:pt x="400194" y="29973"/>
                    </a:lnTo>
                    <a:lnTo>
                      <a:pt x="610840" y="29973"/>
                    </a:lnTo>
                    <a:lnTo>
                      <a:pt x="610840" y="0"/>
                    </a:lnTo>
                    <a:lnTo>
                      <a:pt x="839966" y="0"/>
                    </a:lnTo>
                    <a:lnTo>
                      <a:pt x="839966" y="29973"/>
                    </a:lnTo>
                    <a:lnTo>
                      <a:pt x="959298" y="29973"/>
                    </a:lnTo>
                    <a:cubicBezTo>
                      <a:pt x="976546" y="29973"/>
                      <a:pt x="1011035" y="41962"/>
                      <a:pt x="1011035" y="89919"/>
                    </a:cubicBezTo>
                    <a:lnTo>
                      <a:pt x="985167" y="89919"/>
                    </a:lnTo>
                    <a:lnTo>
                      <a:pt x="933430" y="206065"/>
                    </a:lnTo>
                    <a:lnTo>
                      <a:pt x="907562" y="266012"/>
                    </a:lnTo>
                    <a:lnTo>
                      <a:pt x="974911" y="495209"/>
                    </a:lnTo>
                    <a:lnTo>
                      <a:pt x="45174" y="495209"/>
                    </a:lnTo>
                    <a:lnTo>
                      <a:pt x="107173" y="266012"/>
                    </a:lnTo>
                  </a:path>
                </a:pathLst>
              </a:custGeom>
              <a:solidFill>
                <a:srgbClr val="DC8331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4828292" y="1896131"/>
                <a:ext cx="1055578" cy="123802"/>
              </a:xfrm>
              <a:custGeom>
                <a:avLst/>
                <a:gdLst/>
                <a:ahLst/>
                <a:cxnLst/>
                <a:rect l="0" t="0" r="0" b="0"/>
                <a:pathLst>
                  <a:path w="1055578" h="123802">
                    <a:moveTo>
                      <a:pt x="26044" y="13031"/>
                    </a:moveTo>
                    <a:lnTo>
                      <a:pt x="26044" y="0"/>
                    </a:lnTo>
                    <a:lnTo>
                      <a:pt x="0" y="0"/>
                    </a:lnTo>
                    <a:lnTo>
                      <a:pt x="0" y="65159"/>
                    </a:lnTo>
                    <a:lnTo>
                      <a:pt x="26044" y="65159"/>
                    </a:lnTo>
                    <a:lnTo>
                      <a:pt x="26044" y="52355"/>
                    </a:lnTo>
                    <a:lnTo>
                      <a:pt x="107427" y="52355"/>
                    </a:lnTo>
                    <a:lnTo>
                      <a:pt x="136834" y="78190"/>
                    </a:lnTo>
                    <a:lnTo>
                      <a:pt x="149866" y="78190"/>
                    </a:lnTo>
                    <a:cubicBezTo>
                      <a:pt x="149866" y="103381"/>
                      <a:pt x="170286" y="123802"/>
                      <a:pt x="195477" y="123802"/>
                    </a:cubicBezTo>
                    <a:cubicBezTo>
                      <a:pt x="220667" y="123802"/>
                      <a:pt x="241088" y="103381"/>
                      <a:pt x="241088" y="78190"/>
                    </a:cubicBezTo>
                    <a:lnTo>
                      <a:pt x="273668" y="78190"/>
                    </a:lnTo>
                    <a:cubicBezTo>
                      <a:pt x="273668" y="103381"/>
                      <a:pt x="294089" y="123802"/>
                      <a:pt x="319279" y="123802"/>
                    </a:cubicBezTo>
                    <a:cubicBezTo>
                      <a:pt x="344470" y="123802"/>
                      <a:pt x="364891" y="103381"/>
                      <a:pt x="364891" y="78190"/>
                    </a:cubicBezTo>
                    <a:lnTo>
                      <a:pt x="377923" y="78190"/>
                    </a:lnTo>
                    <a:lnTo>
                      <a:pt x="403986" y="52355"/>
                    </a:lnTo>
                    <a:lnTo>
                      <a:pt x="651591" y="52355"/>
                    </a:lnTo>
                    <a:lnTo>
                      <a:pt x="677655" y="78190"/>
                    </a:lnTo>
                    <a:lnTo>
                      <a:pt x="690686" y="78190"/>
                    </a:lnTo>
                    <a:cubicBezTo>
                      <a:pt x="690686" y="103381"/>
                      <a:pt x="711107" y="123802"/>
                      <a:pt x="736298" y="123802"/>
                    </a:cubicBezTo>
                    <a:cubicBezTo>
                      <a:pt x="761488" y="123802"/>
                      <a:pt x="781909" y="103381"/>
                      <a:pt x="781909" y="78190"/>
                    </a:cubicBezTo>
                    <a:lnTo>
                      <a:pt x="814489" y="78190"/>
                    </a:lnTo>
                    <a:cubicBezTo>
                      <a:pt x="814489" y="103381"/>
                      <a:pt x="834910" y="123802"/>
                      <a:pt x="860100" y="123802"/>
                    </a:cubicBezTo>
                    <a:cubicBezTo>
                      <a:pt x="885291" y="123802"/>
                      <a:pt x="905712" y="103381"/>
                      <a:pt x="905712" y="78190"/>
                    </a:cubicBezTo>
                    <a:lnTo>
                      <a:pt x="918743" y="78190"/>
                    </a:lnTo>
                    <a:lnTo>
                      <a:pt x="948150" y="52739"/>
                    </a:lnTo>
                    <a:lnTo>
                      <a:pt x="1029534" y="52739"/>
                    </a:lnTo>
                    <a:lnTo>
                      <a:pt x="1029534" y="65159"/>
                    </a:lnTo>
                    <a:lnTo>
                      <a:pt x="1055578" y="65159"/>
                    </a:lnTo>
                    <a:lnTo>
                      <a:pt x="1055578" y="0"/>
                    </a:lnTo>
                    <a:lnTo>
                      <a:pt x="1029534" y="0"/>
                    </a:lnTo>
                    <a:lnTo>
                      <a:pt x="1029534" y="13031"/>
                    </a:lnTo>
                    <a:lnTo>
                      <a:pt x="26044" y="13031"/>
                    </a:lnTo>
                  </a:path>
                </a:pathLst>
              </a:custGeom>
              <a:solidFill>
                <a:srgbClr val="DC8331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10126274" y="3363678"/>
              <a:ext cx="1583367" cy="908970"/>
              <a:chOff x="4828292" y="1413953"/>
              <a:chExt cx="1055578" cy="605980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4854356" y="1413953"/>
                <a:ext cx="1004520" cy="495209"/>
              </a:xfrm>
              <a:custGeom>
                <a:avLst/>
                <a:gdLst/>
                <a:ahLst/>
                <a:cxnLst/>
                <a:rect l="0" t="0" r="0" b="0"/>
                <a:pathLst>
                  <a:path w="1004520" h="495209">
                    <a:moveTo>
                      <a:pt x="100656" y="266012"/>
                    </a:moveTo>
                    <a:lnTo>
                      <a:pt x="26744" y="89919"/>
                    </a:lnTo>
                    <a:moveTo>
                      <a:pt x="100656" y="266012"/>
                    </a:moveTo>
                    <a:lnTo>
                      <a:pt x="38660" y="495209"/>
                    </a:lnTo>
                    <a:lnTo>
                      <a:pt x="208657" y="495209"/>
                    </a:lnTo>
                    <a:moveTo>
                      <a:pt x="208657" y="495209"/>
                    </a:moveTo>
                    <a:lnTo>
                      <a:pt x="100656" y="266012"/>
                    </a:lnTo>
                    <a:moveTo>
                      <a:pt x="26744" y="89919"/>
                    </a:moveTo>
                    <a:lnTo>
                      <a:pt x="0" y="89919"/>
                    </a:lnTo>
                    <a:cubicBezTo>
                      <a:pt x="0" y="57828"/>
                      <a:pt x="19956" y="29973"/>
                      <a:pt x="55434" y="29973"/>
                    </a:cubicBezTo>
                    <a:lnTo>
                      <a:pt x="168246" y="29973"/>
                    </a:lnTo>
                    <a:lnTo>
                      <a:pt x="168246" y="0"/>
                    </a:lnTo>
                    <a:lnTo>
                      <a:pt x="393677" y="0"/>
                    </a:lnTo>
                    <a:lnTo>
                      <a:pt x="393677" y="29973"/>
                    </a:lnTo>
                    <a:lnTo>
                      <a:pt x="604326" y="29973"/>
                    </a:lnTo>
                    <a:lnTo>
                      <a:pt x="604326" y="0"/>
                    </a:lnTo>
                    <a:lnTo>
                      <a:pt x="833453" y="0"/>
                    </a:lnTo>
                    <a:lnTo>
                      <a:pt x="833453" y="29973"/>
                    </a:lnTo>
                    <a:lnTo>
                      <a:pt x="952782" y="29973"/>
                    </a:lnTo>
                    <a:cubicBezTo>
                      <a:pt x="970028" y="29973"/>
                      <a:pt x="1004520" y="41962"/>
                      <a:pt x="1004520" y="89919"/>
                    </a:cubicBezTo>
                    <a:lnTo>
                      <a:pt x="978651" y="89919"/>
                    </a:lnTo>
                    <a:moveTo>
                      <a:pt x="195963" y="89919"/>
                    </a:moveTo>
                    <a:lnTo>
                      <a:pt x="26744" y="89919"/>
                    </a:lnTo>
                    <a:moveTo>
                      <a:pt x="978651" y="89919"/>
                    </a:moveTo>
                    <a:lnTo>
                      <a:pt x="926912" y="206065"/>
                    </a:lnTo>
                    <a:lnTo>
                      <a:pt x="901044" y="266012"/>
                    </a:lnTo>
                    <a:moveTo>
                      <a:pt x="978651" y="89919"/>
                    </a:moveTo>
                    <a:lnTo>
                      <a:pt x="807584" y="89919"/>
                    </a:lnTo>
                    <a:moveTo>
                      <a:pt x="208657" y="495209"/>
                    </a:moveTo>
                    <a:lnTo>
                      <a:pt x="407539" y="495209"/>
                    </a:lnTo>
                    <a:moveTo>
                      <a:pt x="901044" y="266012"/>
                    </a:moveTo>
                    <a:lnTo>
                      <a:pt x="968393" y="495209"/>
                    </a:lnTo>
                    <a:lnTo>
                      <a:pt x="809483" y="495209"/>
                    </a:lnTo>
                    <a:moveTo>
                      <a:pt x="809483" y="495209"/>
                    </a:moveTo>
                    <a:lnTo>
                      <a:pt x="901044" y="266012"/>
                    </a:lnTo>
                    <a:moveTo>
                      <a:pt x="809483" y="495209"/>
                    </a:moveTo>
                    <a:lnTo>
                      <a:pt x="592221" y="495209"/>
                    </a:lnTo>
                    <a:moveTo>
                      <a:pt x="407539" y="495209"/>
                    </a:moveTo>
                    <a:lnTo>
                      <a:pt x="500850" y="408384"/>
                    </a:lnTo>
                    <a:moveTo>
                      <a:pt x="407539" y="495209"/>
                    </a:moveTo>
                    <a:lnTo>
                      <a:pt x="592221" y="495209"/>
                    </a:lnTo>
                    <a:moveTo>
                      <a:pt x="500850" y="408384"/>
                    </a:moveTo>
                    <a:lnTo>
                      <a:pt x="592221" y="495209"/>
                    </a:lnTo>
                    <a:moveTo>
                      <a:pt x="500850" y="408384"/>
                    </a:moveTo>
                    <a:lnTo>
                      <a:pt x="500850" y="89919"/>
                    </a:lnTo>
                    <a:moveTo>
                      <a:pt x="500850" y="89919"/>
                    </a:moveTo>
                    <a:lnTo>
                      <a:pt x="345635" y="89919"/>
                    </a:lnTo>
                    <a:moveTo>
                      <a:pt x="656065" y="89919"/>
                    </a:moveTo>
                    <a:lnTo>
                      <a:pt x="500850" y="89919"/>
                    </a:lnTo>
                    <a:moveTo>
                      <a:pt x="345635" y="89919"/>
                    </a:moveTo>
                    <a:lnTo>
                      <a:pt x="345635" y="389651"/>
                    </a:lnTo>
                    <a:moveTo>
                      <a:pt x="345635" y="89919"/>
                    </a:moveTo>
                    <a:lnTo>
                      <a:pt x="195963" y="89919"/>
                    </a:lnTo>
                    <a:moveTo>
                      <a:pt x="195963" y="89919"/>
                    </a:moveTo>
                    <a:lnTo>
                      <a:pt x="195963" y="389651"/>
                    </a:lnTo>
                    <a:moveTo>
                      <a:pt x="656065" y="89919"/>
                    </a:moveTo>
                    <a:lnTo>
                      <a:pt x="656065" y="389651"/>
                    </a:lnTo>
                    <a:moveTo>
                      <a:pt x="807584" y="89919"/>
                    </a:moveTo>
                    <a:lnTo>
                      <a:pt x="656065" y="89919"/>
                    </a:lnTo>
                    <a:moveTo>
                      <a:pt x="807584" y="89919"/>
                    </a:moveTo>
                    <a:lnTo>
                      <a:pt x="807584" y="389651"/>
                    </a:lnTo>
                  </a:path>
                </a:pathLst>
              </a:custGeom>
              <a:noFill/>
              <a:ln w="9773">
                <a:solidFill>
                  <a:srgbClr val="FFFFFF"/>
                </a:solidFill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>
                <a:off x="4828292" y="1896131"/>
                <a:ext cx="1055578" cy="123802"/>
              </a:xfrm>
              <a:custGeom>
                <a:avLst/>
                <a:gdLst/>
                <a:ahLst/>
                <a:cxnLst/>
                <a:rect l="0" t="0" r="0" b="0"/>
                <a:pathLst>
                  <a:path w="1055578" h="123802">
                    <a:moveTo>
                      <a:pt x="781909" y="78190"/>
                    </a:moveTo>
                    <a:cubicBezTo>
                      <a:pt x="781909" y="103381"/>
                      <a:pt x="761488" y="123802"/>
                      <a:pt x="736298" y="123802"/>
                    </a:cubicBezTo>
                    <a:cubicBezTo>
                      <a:pt x="711107" y="123802"/>
                      <a:pt x="690686" y="103381"/>
                      <a:pt x="690686" y="78190"/>
                    </a:cubicBezTo>
                    <a:cubicBezTo>
                      <a:pt x="690686" y="53000"/>
                      <a:pt x="711107" y="32579"/>
                      <a:pt x="736298" y="32579"/>
                    </a:cubicBezTo>
                    <a:cubicBezTo>
                      <a:pt x="761488" y="32579"/>
                      <a:pt x="781909" y="53000"/>
                      <a:pt x="781909" y="78190"/>
                    </a:cubicBezTo>
                    <a:close/>
                    <a:moveTo>
                      <a:pt x="755846" y="78190"/>
                    </a:moveTo>
                    <a:cubicBezTo>
                      <a:pt x="755846" y="67394"/>
                      <a:pt x="747094" y="58643"/>
                      <a:pt x="736298" y="58643"/>
                    </a:cubicBezTo>
                    <a:cubicBezTo>
                      <a:pt x="725502" y="58643"/>
                      <a:pt x="716750" y="67394"/>
                      <a:pt x="716750" y="78190"/>
                    </a:cubicBezTo>
                    <a:cubicBezTo>
                      <a:pt x="716750" y="88987"/>
                      <a:pt x="725502" y="97738"/>
                      <a:pt x="736298" y="97738"/>
                    </a:cubicBezTo>
                    <a:cubicBezTo>
                      <a:pt x="747094" y="97738"/>
                      <a:pt x="755846" y="88987"/>
                      <a:pt x="755846" y="78190"/>
                    </a:cubicBezTo>
                    <a:close/>
                    <a:moveTo>
                      <a:pt x="905712" y="78190"/>
                    </a:moveTo>
                    <a:cubicBezTo>
                      <a:pt x="905712" y="103381"/>
                      <a:pt x="885291" y="123802"/>
                      <a:pt x="860100" y="123802"/>
                    </a:cubicBezTo>
                    <a:cubicBezTo>
                      <a:pt x="834910" y="123802"/>
                      <a:pt x="814489" y="103381"/>
                      <a:pt x="814489" y="78190"/>
                    </a:cubicBezTo>
                    <a:cubicBezTo>
                      <a:pt x="814489" y="53000"/>
                      <a:pt x="834910" y="32579"/>
                      <a:pt x="860100" y="32579"/>
                    </a:cubicBezTo>
                    <a:cubicBezTo>
                      <a:pt x="885291" y="32579"/>
                      <a:pt x="905712" y="53000"/>
                      <a:pt x="905712" y="78190"/>
                    </a:cubicBezTo>
                    <a:close/>
                    <a:moveTo>
                      <a:pt x="879648" y="78190"/>
                    </a:moveTo>
                    <a:cubicBezTo>
                      <a:pt x="879648" y="67394"/>
                      <a:pt x="870896" y="58643"/>
                      <a:pt x="860100" y="58643"/>
                    </a:cubicBezTo>
                    <a:cubicBezTo>
                      <a:pt x="849304" y="58643"/>
                      <a:pt x="840552" y="67394"/>
                      <a:pt x="840552" y="78190"/>
                    </a:cubicBezTo>
                    <a:cubicBezTo>
                      <a:pt x="840552" y="88987"/>
                      <a:pt x="849304" y="97738"/>
                      <a:pt x="860100" y="97738"/>
                    </a:cubicBezTo>
                    <a:cubicBezTo>
                      <a:pt x="870896" y="97738"/>
                      <a:pt x="879648" y="88987"/>
                      <a:pt x="879648" y="78190"/>
                    </a:cubicBezTo>
                    <a:close/>
                    <a:moveTo>
                      <a:pt x="273668" y="78190"/>
                    </a:moveTo>
                    <a:cubicBezTo>
                      <a:pt x="273668" y="103381"/>
                      <a:pt x="294089" y="123802"/>
                      <a:pt x="319279" y="123802"/>
                    </a:cubicBezTo>
                    <a:cubicBezTo>
                      <a:pt x="344470" y="123802"/>
                      <a:pt x="364891" y="103381"/>
                      <a:pt x="364891" y="78190"/>
                    </a:cubicBezTo>
                    <a:cubicBezTo>
                      <a:pt x="364891" y="53000"/>
                      <a:pt x="344470" y="32579"/>
                      <a:pt x="319279" y="32579"/>
                    </a:cubicBezTo>
                    <a:cubicBezTo>
                      <a:pt x="294089" y="32579"/>
                      <a:pt x="273668" y="53000"/>
                      <a:pt x="273668" y="78190"/>
                    </a:cubicBezTo>
                    <a:close/>
                    <a:moveTo>
                      <a:pt x="299732" y="78190"/>
                    </a:moveTo>
                    <a:cubicBezTo>
                      <a:pt x="299732" y="67394"/>
                      <a:pt x="308483" y="58643"/>
                      <a:pt x="319279" y="58643"/>
                    </a:cubicBezTo>
                    <a:cubicBezTo>
                      <a:pt x="330076" y="58643"/>
                      <a:pt x="338827" y="67394"/>
                      <a:pt x="338827" y="78190"/>
                    </a:cubicBezTo>
                    <a:cubicBezTo>
                      <a:pt x="338827" y="88987"/>
                      <a:pt x="330076" y="97738"/>
                      <a:pt x="319279" y="97738"/>
                    </a:cubicBezTo>
                    <a:cubicBezTo>
                      <a:pt x="308483" y="97738"/>
                      <a:pt x="299732" y="88987"/>
                      <a:pt x="299732" y="78190"/>
                    </a:cubicBezTo>
                    <a:close/>
                    <a:moveTo>
                      <a:pt x="149866" y="78190"/>
                    </a:moveTo>
                    <a:cubicBezTo>
                      <a:pt x="149866" y="103381"/>
                      <a:pt x="170286" y="123802"/>
                      <a:pt x="195477" y="123802"/>
                    </a:cubicBezTo>
                    <a:cubicBezTo>
                      <a:pt x="220667" y="123802"/>
                      <a:pt x="241088" y="103381"/>
                      <a:pt x="241088" y="78190"/>
                    </a:cubicBezTo>
                    <a:cubicBezTo>
                      <a:pt x="241088" y="53000"/>
                      <a:pt x="220667" y="32579"/>
                      <a:pt x="195477" y="32579"/>
                    </a:cubicBezTo>
                    <a:cubicBezTo>
                      <a:pt x="170286" y="32579"/>
                      <a:pt x="149866" y="53000"/>
                      <a:pt x="149866" y="78190"/>
                    </a:cubicBezTo>
                    <a:close/>
                    <a:moveTo>
                      <a:pt x="175929" y="78190"/>
                    </a:moveTo>
                    <a:cubicBezTo>
                      <a:pt x="175929" y="67394"/>
                      <a:pt x="184681" y="58643"/>
                      <a:pt x="195477" y="58643"/>
                    </a:cubicBezTo>
                    <a:cubicBezTo>
                      <a:pt x="206273" y="58643"/>
                      <a:pt x="215025" y="67394"/>
                      <a:pt x="215025" y="78190"/>
                    </a:cubicBezTo>
                    <a:cubicBezTo>
                      <a:pt x="215025" y="88987"/>
                      <a:pt x="206273" y="97738"/>
                      <a:pt x="195477" y="97738"/>
                    </a:cubicBezTo>
                    <a:cubicBezTo>
                      <a:pt x="184681" y="97738"/>
                      <a:pt x="175929" y="88987"/>
                      <a:pt x="175929" y="78190"/>
                    </a:cubicBezTo>
                    <a:close/>
                    <a:moveTo>
                      <a:pt x="26041" y="13031"/>
                    </a:moveTo>
                    <a:lnTo>
                      <a:pt x="26041" y="0"/>
                    </a:lnTo>
                    <a:lnTo>
                      <a:pt x="0" y="0"/>
                    </a:lnTo>
                    <a:lnTo>
                      <a:pt x="0" y="65159"/>
                    </a:lnTo>
                    <a:lnTo>
                      <a:pt x="26041" y="65159"/>
                    </a:lnTo>
                    <a:lnTo>
                      <a:pt x="26041" y="52357"/>
                    </a:lnTo>
                    <a:lnTo>
                      <a:pt x="107429" y="52742"/>
                    </a:lnTo>
                    <a:lnTo>
                      <a:pt x="136834" y="78190"/>
                    </a:lnTo>
                    <a:lnTo>
                      <a:pt x="149866" y="78190"/>
                    </a:lnTo>
                    <a:cubicBezTo>
                      <a:pt x="149866" y="53000"/>
                      <a:pt x="170286" y="32579"/>
                      <a:pt x="195477" y="32579"/>
                    </a:cubicBezTo>
                    <a:cubicBezTo>
                      <a:pt x="220667" y="32579"/>
                      <a:pt x="241088" y="53000"/>
                      <a:pt x="241088" y="78190"/>
                    </a:cubicBezTo>
                    <a:lnTo>
                      <a:pt x="273668" y="78190"/>
                    </a:lnTo>
                    <a:cubicBezTo>
                      <a:pt x="273668" y="53000"/>
                      <a:pt x="294089" y="32579"/>
                      <a:pt x="319279" y="32579"/>
                    </a:cubicBezTo>
                    <a:cubicBezTo>
                      <a:pt x="344470" y="32579"/>
                      <a:pt x="364891" y="53000"/>
                      <a:pt x="364891" y="78190"/>
                    </a:cubicBezTo>
                    <a:lnTo>
                      <a:pt x="377923" y="78190"/>
                    </a:lnTo>
                    <a:lnTo>
                      <a:pt x="403986" y="52357"/>
                    </a:lnTo>
                    <a:lnTo>
                      <a:pt x="651591" y="52357"/>
                    </a:lnTo>
                    <a:lnTo>
                      <a:pt x="677655" y="78190"/>
                    </a:lnTo>
                    <a:lnTo>
                      <a:pt x="690686" y="78190"/>
                    </a:lnTo>
                    <a:cubicBezTo>
                      <a:pt x="690686" y="53000"/>
                      <a:pt x="711107" y="32579"/>
                      <a:pt x="736298" y="32579"/>
                    </a:cubicBezTo>
                    <a:cubicBezTo>
                      <a:pt x="761488" y="32579"/>
                      <a:pt x="781909" y="53000"/>
                      <a:pt x="781909" y="78190"/>
                    </a:cubicBezTo>
                    <a:lnTo>
                      <a:pt x="814489" y="78190"/>
                    </a:lnTo>
                    <a:cubicBezTo>
                      <a:pt x="814489" y="53000"/>
                      <a:pt x="834910" y="32579"/>
                      <a:pt x="860100" y="32579"/>
                    </a:cubicBezTo>
                    <a:cubicBezTo>
                      <a:pt x="885291" y="32579"/>
                      <a:pt x="905712" y="53000"/>
                      <a:pt x="905712" y="78190"/>
                    </a:cubicBezTo>
                    <a:lnTo>
                      <a:pt x="918743" y="78190"/>
                    </a:lnTo>
                    <a:lnTo>
                      <a:pt x="948148" y="52742"/>
                    </a:lnTo>
                    <a:lnTo>
                      <a:pt x="1029536" y="52357"/>
                    </a:lnTo>
                    <a:lnTo>
                      <a:pt x="1029536" y="65159"/>
                    </a:lnTo>
                    <a:lnTo>
                      <a:pt x="1055578" y="65159"/>
                    </a:lnTo>
                    <a:lnTo>
                      <a:pt x="1055578" y="0"/>
                    </a:lnTo>
                    <a:lnTo>
                      <a:pt x="1029536" y="0"/>
                    </a:lnTo>
                    <a:lnTo>
                      <a:pt x="1029536" y="13031"/>
                    </a:lnTo>
                    <a:lnTo>
                      <a:pt x="1007216" y="13031"/>
                    </a:lnTo>
                    <a:close/>
                  </a:path>
                </a:pathLst>
              </a:custGeom>
              <a:noFill/>
              <a:ln w="9773">
                <a:solidFill>
                  <a:srgbClr val="FFFFFF"/>
                </a:solidFill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8" name="Rounded Rectangle 17"/>
            <p:cNvSpPr/>
            <p:nvPr/>
          </p:nvSpPr>
          <p:spPr>
            <a:xfrm>
              <a:off x="8477432" y="3393000"/>
              <a:ext cx="1590198" cy="879648"/>
            </a:xfrm>
            <a:custGeom>
              <a:avLst/>
              <a:gdLst/>
              <a:ahLst/>
              <a:cxnLst/>
              <a:rect l="0" t="0" r="0" b="0"/>
              <a:pathLst>
                <a:path w="1060132" h="586432">
                  <a:moveTo>
                    <a:pt x="1034088" y="475661"/>
                  </a:moveTo>
                  <a:lnTo>
                    <a:pt x="1034088" y="462629"/>
                  </a:lnTo>
                  <a:lnTo>
                    <a:pt x="1060132" y="462629"/>
                  </a:lnTo>
                  <a:lnTo>
                    <a:pt x="1060132" y="527789"/>
                  </a:lnTo>
                  <a:lnTo>
                    <a:pt x="1034088" y="527789"/>
                  </a:lnTo>
                  <a:lnTo>
                    <a:pt x="1034088" y="514985"/>
                  </a:lnTo>
                  <a:lnTo>
                    <a:pt x="959220" y="514985"/>
                  </a:lnTo>
                  <a:lnTo>
                    <a:pt x="929814" y="540820"/>
                  </a:lnTo>
                  <a:lnTo>
                    <a:pt x="916782" y="540820"/>
                  </a:lnTo>
                  <a:cubicBezTo>
                    <a:pt x="916782" y="566011"/>
                    <a:pt x="896361" y="586432"/>
                    <a:pt x="871171" y="586432"/>
                  </a:cubicBezTo>
                  <a:cubicBezTo>
                    <a:pt x="845980" y="586432"/>
                    <a:pt x="825559" y="566011"/>
                    <a:pt x="825559" y="540820"/>
                  </a:cubicBezTo>
                  <a:lnTo>
                    <a:pt x="792980" y="540820"/>
                  </a:lnTo>
                  <a:cubicBezTo>
                    <a:pt x="792980" y="566011"/>
                    <a:pt x="772559" y="586432"/>
                    <a:pt x="747368" y="586432"/>
                  </a:cubicBezTo>
                  <a:cubicBezTo>
                    <a:pt x="722178" y="586432"/>
                    <a:pt x="701757" y="566011"/>
                    <a:pt x="701757" y="540820"/>
                  </a:cubicBezTo>
                  <a:lnTo>
                    <a:pt x="688725" y="540820"/>
                  </a:lnTo>
                  <a:lnTo>
                    <a:pt x="662661" y="514985"/>
                  </a:lnTo>
                  <a:lnTo>
                    <a:pt x="402025" y="514985"/>
                  </a:lnTo>
                  <a:lnTo>
                    <a:pt x="375961" y="540820"/>
                  </a:lnTo>
                  <a:lnTo>
                    <a:pt x="362929" y="540820"/>
                  </a:lnTo>
                  <a:cubicBezTo>
                    <a:pt x="362929" y="566011"/>
                    <a:pt x="342509" y="586432"/>
                    <a:pt x="317318" y="586432"/>
                  </a:cubicBezTo>
                  <a:cubicBezTo>
                    <a:pt x="292127" y="586432"/>
                    <a:pt x="271707" y="566011"/>
                    <a:pt x="271707" y="540820"/>
                  </a:cubicBezTo>
                  <a:lnTo>
                    <a:pt x="239127" y="540820"/>
                  </a:lnTo>
                  <a:cubicBezTo>
                    <a:pt x="239127" y="566011"/>
                    <a:pt x="218706" y="586432"/>
                    <a:pt x="193516" y="586432"/>
                  </a:cubicBezTo>
                  <a:cubicBezTo>
                    <a:pt x="168325" y="586432"/>
                    <a:pt x="147904" y="566011"/>
                    <a:pt x="147904" y="540820"/>
                  </a:cubicBezTo>
                  <a:lnTo>
                    <a:pt x="134872" y="540820"/>
                  </a:lnTo>
                  <a:lnTo>
                    <a:pt x="105466" y="515369"/>
                  </a:lnTo>
                  <a:lnTo>
                    <a:pt x="30592" y="515369"/>
                  </a:lnTo>
                  <a:lnTo>
                    <a:pt x="30592" y="527789"/>
                  </a:lnTo>
                  <a:lnTo>
                    <a:pt x="4554" y="527789"/>
                  </a:lnTo>
                  <a:lnTo>
                    <a:pt x="4554" y="462629"/>
                  </a:lnTo>
                  <a:lnTo>
                    <a:pt x="30592" y="462629"/>
                  </a:lnTo>
                  <a:lnTo>
                    <a:pt x="30592" y="475661"/>
                  </a:lnTo>
                  <a:lnTo>
                    <a:pt x="48556" y="475661"/>
                  </a:lnTo>
                  <a:lnTo>
                    <a:pt x="48556" y="432057"/>
                  </a:lnTo>
                  <a:lnTo>
                    <a:pt x="6515" y="400644"/>
                  </a:lnTo>
                  <a:lnTo>
                    <a:pt x="121749" y="400644"/>
                  </a:lnTo>
                  <a:lnTo>
                    <a:pt x="121749" y="305075"/>
                  </a:lnTo>
                  <a:lnTo>
                    <a:pt x="0" y="305075"/>
                  </a:lnTo>
                  <a:lnTo>
                    <a:pt x="0" y="279350"/>
                  </a:lnTo>
                  <a:lnTo>
                    <a:pt x="121749" y="279350"/>
                  </a:lnTo>
                  <a:lnTo>
                    <a:pt x="121749" y="180106"/>
                  </a:lnTo>
                  <a:cubicBezTo>
                    <a:pt x="120498" y="171531"/>
                    <a:pt x="113500" y="154375"/>
                    <a:pt x="95503" y="154375"/>
                  </a:cubicBezTo>
                  <a:lnTo>
                    <a:pt x="41063" y="154375"/>
                  </a:lnTo>
                  <a:lnTo>
                    <a:pt x="41063" y="84537"/>
                  </a:lnTo>
                  <a:lnTo>
                    <a:pt x="4554" y="84537"/>
                  </a:lnTo>
                  <a:cubicBezTo>
                    <a:pt x="5805" y="72287"/>
                    <a:pt x="20069" y="47781"/>
                    <a:pt x="41063" y="47781"/>
                  </a:cubicBezTo>
                  <a:lnTo>
                    <a:pt x="41063" y="18381"/>
                  </a:lnTo>
                  <a:lnTo>
                    <a:pt x="88010" y="18381"/>
                  </a:lnTo>
                  <a:lnTo>
                    <a:pt x="88010" y="0"/>
                  </a:lnTo>
                  <a:lnTo>
                    <a:pt x="211721" y="0"/>
                  </a:lnTo>
                  <a:lnTo>
                    <a:pt x="211721" y="18381"/>
                  </a:lnTo>
                  <a:lnTo>
                    <a:pt x="841712" y="18381"/>
                  </a:lnTo>
                  <a:lnTo>
                    <a:pt x="841712" y="0"/>
                  </a:lnTo>
                  <a:lnTo>
                    <a:pt x="969177" y="0"/>
                  </a:lnTo>
                  <a:lnTo>
                    <a:pt x="969177" y="18381"/>
                  </a:lnTo>
                  <a:lnTo>
                    <a:pt x="1021656" y="18381"/>
                  </a:lnTo>
                  <a:lnTo>
                    <a:pt x="1021656" y="47781"/>
                  </a:lnTo>
                  <a:cubicBezTo>
                    <a:pt x="1034153" y="46556"/>
                    <a:pt x="1059148" y="52192"/>
                    <a:pt x="1059148" y="84537"/>
                  </a:cubicBezTo>
                  <a:lnTo>
                    <a:pt x="1021656" y="84537"/>
                  </a:lnTo>
                  <a:lnTo>
                    <a:pt x="1021656" y="475661"/>
                  </a:lnTo>
                  <a:lnTo>
                    <a:pt x="1034088" y="475661"/>
                  </a:lnTo>
                  <a:moveTo>
                    <a:pt x="155489" y="264643"/>
                  </a:moveTo>
                  <a:cubicBezTo>
                    <a:pt x="155489" y="272769"/>
                    <a:pt x="162200" y="279350"/>
                    <a:pt x="170482" y="279350"/>
                  </a:cubicBezTo>
                  <a:lnTo>
                    <a:pt x="276437" y="279350"/>
                  </a:lnTo>
                  <a:cubicBezTo>
                    <a:pt x="284719" y="279350"/>
                    <a:pt x="291430" y="272769"/>
                    <a:pt x="291430" y="264643"/>
                  </a:cubicBezTo>
                  <a:lnTo>
                    <a:pt x="291430" y="169081"/>
                  </a:lnTo>
                  <a:cubicBezTo>
                    <a:pt x="291430" y="160956"/>
                    <a:pt x="284719" y="154375"/>
                    <a:pt x="276437" y="154375"/>
                  </a:cubicBezTo>
                  <a:lnTo>
                    <a:pt x="170482" y="154375"/>
                  </a:lnTo>
                  <a:cubicBezTo>
                    <a:pt x="162200" y="154375"/>
                    <a:pt x="155489" y="160956"/>
                    <a:pt x="155489" y="169081"/>
                  </a:cubicBezTo>
                  <a:lnTo>
                    <a:pt x="155489" y="264643"/>
                  </a:lnTo>
                  <a:moveTo>
                    <a:pt x="328916" y="264643"/>
                  </a:moveTo>
                  <a:cubicBezTo>
                    <a:pt x="328916" y="272769"/>
                    <a:pt x="335634" y="279350"/>
                    <a:pt x="343916" y="279350"/>
                  </a:cubicBezTo>
                  <a:lnTo>
                    <a:pt x="449865" y="279350"/>
                  </a:lnTo>
                  <a:cubicBezTo>
                    <a:pt x="458146" y="279350"/>
                    <a:pt x="464858" y="272769"/>
                    <a:pt x="464858" y="264643"/>
                  </a:cubicBezTo>
                  <a:lnTo>
                    <a:pt x="464858" y="169081"/>
                  </a:lnTo>
                  <a:cubicBezTo>
                    <a:pt x="464858" y="160956"/>
                    <a:pt x="458146" y="154375"/>
                    <a:pt x="449865" y="154375"/>
                  </a:cubicBezTo>
                  <a:lnTo>
                    <a:pt x="343916" y="154375"/>
                  </a:lnTo>
                  <a:cubicBezTo>
                    <a:pt x="335634" y="154375"/>
                    <a:pt x="328916" y="160956"/>
                    <a:pt x="328916" y="169081"/>
                  </a:cubicBezTo>
                  <a:lnTo>
                    <a:pt x="328916" y="264643"/>
                  </a:lnTo>
                  <a:moveTo>
                    <a:pt x="502350" y="264643"/>
                  </a:moveTo>
                  <a:cubicBezTo>
                    <a:pt x="502350" y="272769"/>
                    <a:pt x="509062" y="279350"/>
                    <a:pt x="517344" y="279350"/>
                  </a:cubicBezTo>
                  <a:lnTo>
                    <a:pt x="623299" y="279350"/>
                  </a:lnTo>
                  <a:cubicBezTo>
                    <a:pt x="631574" y="279350"/>
                    <a:pt x="638292" y="272769"/>
                    <a:pt x="638292" y="264643"/>
                  </a:cubicBezTo>
                  <a:lnTo>
                    <a:pt x="638292" y="169081"/>
                  </a:lnTo>
                  <a:cubicBezTo>
                    <a:pt x="638292" y="160956"/>
                    <a:pt x="631574" y="154375"/>
                    <a:pt x="623299" y="154375"/>
                  </a:cubicBezTo>
                  <a:lnTo>
                    <a:pt x="517344" y="154375"/>
                  </a:lnTo>
                  <a:cubicBezTo>
                    <a:pt x="509062" y="154375"/>
                    <a:pt x="502350" y="160956"/>
                    <a:pt x="502350" y="169081"/>
                  </a:cubicBezTo>
                  <a:lnTo>
                    <a:pt x="502350" y="264643"/>
                  </a:lnTo>
                  <a:moveTo>
                    <a:pt x="675778" y="264643"/>
                  </a:moveTo>
                  <a:cubicBezTo>
                    <a:pt x="675778" y="272769"/>
                    <a:pt x="682496" y="279350"/>
                    <a:pt x="690778" y="279350"/>
                  </a:cubicBezTo>
                  <a:lnTo>
                    <a:pt x="796726" y="279350"/>
                  </a:lnTo>
                  <a:cubicBezTo>
                    <a:pt x="805008" y="279350"/>
                    <a:pt x="811720" y="272769"/>
                    <a:pt x="811720" y="264643"/>
                  </a:cubicBezTo>
                  <a:lnTo>
                    <a:pt x="811720" y="169081"/>
                  </a:lnTo>
                  <a:cubicBezTo>
                    <a:pt x="811720" y="160956"/>
                    <a:pt x="805008" y="154375"/>
                    <a:pt x="796726" y="154375"/>
                  </a:cubicBezTo>
                  <a:lnTo>
                    <a:pt x="690778" y="154375"/>
                  </a:lnTo>
                  <a:cubicBezTo>
                    <a:pt x="682496" y="154375"/>
                    <a:pt x="675778" y="160956"/>
                    <a:pt x="675778" y="169081"/>
                  </a:cubicBezTo>
                  <a:lnTo>
                    <a:pt x="675778" y="264643"/>
                  </a:lnTo>
                  <a:moveTo>
                    <a:pt x="849212" y="264643"/>
                  </a:moveTo>
                  <a:cubicBezTo>
                    <a:pt x="849212" y="272769"/>
                    <a:pt x="855924" y="279350"/>
                    <a:pt x="864205" y="279350"/>
                  </a:cubicBezTo>
                  <a:lnTo>
                    <a:pt x="970154" y="279350"/>
                  </a:lnTo>
                  <a:cubicBezTo>
                    <a:pt x="978436" y="279350"/>
                    <a:pt x="985154" y="272769"/>
                    <a:pt x="985154" y="264643"/>
                  </a:cubicBezTo>
                  <a:lnTo>
                    <a:pt x="985154" y="169081"/>
                  </a:lnTo>
                  <a:cubicBezTo>
                    <a:pt x="985154" y="160956"/>
                    <a:pt x="978436" y="154375"/>
                    <a:pt x="970154" y="154375"/>
                  </a:cubicBezTo>
                  <a:lnTo>
                    <a:pt x="864205" y="154375"/>
                  </a:lnTo>
                  <a:cubicBezTo>
                    <a:pt x="855924" y="154375"/>
                    <a:pt x="849212" y="160956"/>
                    <a:pt x="849212" y="169081"/>
                  </a:cubicBezTo>
                  <a:lnTo>
                    <a:pt x="849212" y="264643"/>
                  </a:lnTo>
                </a:path>
              </a:pathLst>
            </a:custGeom>
            <a:solidFill>
              <a:srgbClr val="E45752"/>
            </a:solidFill>
            <a:ln>
              <a:noFill/>
            </a:ln>
          </p:spPr>
          <p:txBody>
            <a:bodyPr rtlCol="0" anchor="ctr"/>
            <a:lstStyle/>
            <a:p>
              <a:pPr algn="ctr" defTabSz="685800"/>
              <a:endParaRPr sz="60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8477432" y="3393000"/>
              <a:ext cx="1590197" cy="879648"/>
            </a:xfrm>
            <a:custGeom>
              <a:avLst/>
              <a:gdLst/>
              <a:ahLst/>
              <a:cxnLst/>
              <a:rect l="0" t="0" r="0" b="0"/>
              <a:pathLst>
                <a:path w="1060131" h="586432">
                  <a:moveTo>
                    <a:pt x="792978" y="540820"/>
                  </a:moveTo>
                  <a:cubicBezTo>
                    <a:pt x="792978" y="566011"/>
                    <a:pt x="772557" y="586432"/>
                    <a:pt x="747367" y="586432"/>
                  </a:cubicBezTo>
                  <a:cubicBezTo>
                    <a:pt x="722176" y="586432"/>
                    <a:pt x="701755" y="566011"/>
                    <a:pt x="701755" y="540820"/>
                  </a:cubicBezTo>
                  <a:cubicBezTo>
                    <a:pt x="701755" y="515630"/>
                    <a:pt x="722176" y="495209"/>
                    <a:pt x="747367" y="495209"/>
                  </a:cubicBezTo>
                  <a:cubicBezTo>
                    <a:pt x="772557" y="495209"/>
                    <a:pt x="792978" y="515630"/>
                    <a:pt x="792978" y="540820"/>
                  </a:cubicBezTo>
                  <a:close/>
                  <a:moveTo>
                    <a:pt x="766914" y="540820"/>
                  </a:moveTo>
                  <a:cubicBezTo>
                    <a:pt x="766914" y="530024"/>
                    <a:pt x="758163" y="521273"/>
                    <a:pt x="747367" y="521273"/>
                  </a:cubicBezTo>
                  <a:cubicBezTo>
                    <a:pt x="736570" y="521273"/>
                    <a:pt x="727819" y="530024"/>
                    <a:pt x="727819" y="540820"/>
                  </a:cubicBezTo>
                  <a:cubicBezTo>
                    <a:pt x="727819" y="551617"/>
                    <a:pt x="736570" y="560368"/>
                    <a:pt x="747367" y="560368"/>
                  </a:cubicBezTo>
                  <a:cubicBezTo>
                    <a:pt x="758163" y="560368"/>
                    <a:pt x="766914" y="551617"/>
                    <a:pt x="766914" y="540820"/>
                  </a:cubicBezTo>
                  <a:close/>
                  <a:moveTo>
                    <a:pt x="916780" y="540820"/>
                  </a:moveTo>
                  <a:cubicBezTo>
                    <a:pt x="916780" y="566011"/>
                    <a:pt x="896360" y="586432"/>
                    <a:pt x="871169" y="586432"/>
                  </a:cubicBezTo>
                  <a:cubicBezTo>
                    <a:pt x="845978" y="586432"/>
                    <a:pt x="825558" y="566011"/>
                    <a:pt x="825558" y="540820"/>
                  </a:cubicBezTo>
                  <a:cubicBezTo>
                    <a:pt x="825558" y="515630"/>
                    <a:pt x="845978" y="495209"/>
                    <a:pt x="871169" y="495209"/>
                  </a:cubicBezTo>
                  <a:cubicBezTo>
                    <a:pt x="896360" y="495209"/>
                    <a:pt x="916780" y="515630"/>
                    <a:pt x="916780" y="540820"/>
                  </a:cubicBezTo>
                  <a:close/>
                  <a:moveTo>
                    <a:pt x="890717" y="540820"/>
                  </a:moveTo>
                  <a:cubicBezTo>
                    <a:pt x="890717" y="530024"/>
                    <a:pt x="881965" y="521273"/>
                    <a:pt x="871169" y="521273"/>
                  </a:cubicBezTo>
                  <a:cubicBezTo>
                    <a:pt x="860373" y="521273"/>
                    <a:pt x="851621" y="530024"/>
                    <a:pt x="851621" y="540820"/>
                  </a:cubicBezTo>
                  <a:cubicBezTo>
                    <a:pt x="851621" y="551617"/>
                    <a:pt x="860373" y="560368"/>
                    <a:pt x="871169" y="560368"/>
                  </a:cubicBezTo>
                  <a:cubicBezTo>
                    <a:pt x="881965" y="560368"/>
                    <a:pt x="890717" y="551617"/>
                    <a:pt x="890717" y="540820"/>
                  </a:cubicBezTo>
                  <a:close/>
                  <a:moveTo>
                    <a:pt x="271705" y="540820"/>
                  </a:moveTo>
                  <a:cubicBezTo>
                    <a:pt x="271705" y="566011"/>
                    <a:pt x="292126" y="586432"/>
                    <a:pt x="317316" y="586432"/>
                  </a:cubicBezTo>
                  <a:cubicBezTo>
                    <a:pt x="342507" y="586432"/>
                    <a:pt x="362928" y="566011"/>
                    <a:pt x="362928" y="540820"/>
                  </a:cubicBezTo>
                  <a:cubicBezTo>
                    <a:pt x="362928" y="515630"/>
                    <a:pt x="342507" y="495209"/>
                    <a:pt x="317316" y="495209"/>
                  </a:cubicBezTo>
                  <a:cubicBezTo>
                    <a:pt x="292126" y="495209"/>
                    <a:pt x="271705" y="515630"/>
                    <a:pt x="271705" y="540820"/>
                  </a:cubicBezTo>
                  <a:close/>
                  <a:moveTo>
                    <a:pt x="297769" y="540820"/>
                  </a:moveTo>
                  <a:cubicBezTo>
                    <a:pt x="297769" y="530024"/>
                    <a:pt x="306520" y="521273"/>
                    <a:pt x="317316" y="521273"/>
                  </a:cubicBezTo>
                  <a:cubicBezTo>
                    <a:pt x="328112" y="521273"/>
                    <a:pt x="336864" y="530024"/>
                    <a:pt x="336864" y="540820"/>
                  </a:cubicBezTo>
                  <a:cubicBezTo>
                    <a:pt x="336864" y="551617"/>
                    <a:pt x="328112" y="560368"/>
                    <a:pt x="317316" y="560368"/>
                  </a:cubicBezTo>
                  <a:cubicBezTo>
                    <a:pt x="306520" y="560368"/>
                    <a:pt x="297769" y="551617"/>
                    <a:pt x="297769" y="540820"/>
                  </a:cubicBezTo>
                  <a:close/>
                  <a:moveTo>
                    <a:pt x="147902" y="540820"/>
                  </a:moveTo>
                  <a:cubicBezTo>
                    <a:pt x="147902" y="566011"/>
                    <a:pt x="168323" y="586432"/>
                    <a:pt x="193514" y="586432"/>
                  </a:cubicBezTo>
                  <a:cubicBezTo>
                    <a:pt x="218704" y="586432"/>
                    <a:pt x="239125" y="566011"/>
                    <a:pt x="239125" y="540820"/>
                  </a:cubicBezTo>
                  <a:cubicBezTo>
                    <a:pt x="239125" y="515630"/>
                    <a:pt x="218704" y="495209"/>
                    <a:pt x="193514" y="495209"/>
                  </a:cubicBezTo>
                  <a:cubicBezTo>
                    <a:pt x="168323" y="495209"/>
                    <a:pt x="147902" y="515630"/>
                    <a:pt x="147902" y="540820"/>
                  </a:cubicBezTo>
                  <a:close/>
                  <a:moveTo>
                    <a:pt x="173966" y="540820"/>
                  </a:moveTo>
                  <a:cubicBezTo>
                    <a:pt x="173966" y="530024"/>
                    <a:pt x="182718" y="521273"/>
                    <a:pt x="193514" y="521273"/>
                  </a:cubicBezTo>
                  <a:cubicBezTo>
                    <a:pt x="204310" y="521273"/>
                    <a:pt x="213062" y="530024"/>
                    <a:pt x="213062" y="540820"/>
                  </a:cubicBezTo>
                  <a:cubicBezTo>
                    <a:pt x="213062" y="551617"/>
                    <a:pt x="204310" y="560368"/>
                    <a:pt x="193514" y="560368"/>
                  </a:cubicBezTo>
                  <a:cubicBezTo>
                    <a:pt x="182718" y="560368"/>
                    <a:pt x="173966" y="551617"/>
                    <a:pt x="173966" y="540820"/>
                  </a:cubicBezTo>
                  <a:close/>
                  <a:moveTo>
                    <a:pt x="30594" y="475661"/>
                  </a:moveTo>
                  <a:lnTo>
                    <a:pt x="30594" y="462629"/>
                  </a:lnTo>
                  <a:lnTo>
                    <a:pt x="4552" y="462629"/>
                  </a:lnTo>
                  <a:lnTo>
                    <a:pt x="4552" y="527789"/>
                  </a:lnTo>
                  <a:lnTo>
                    <a:pt x="30594" y="527789"/>
                  </a:lnTo>
                  <a:lnTo>
                    <a:pt x="30594" y="514987"/>
                  </a:lnTo>
                  <a:lnTo>
                    <a:pt x="105466" y="515372"/>
                  </a:lnTo>
                  <a:lnTo>
                    <a:pt x="134871" y="540820"/>
                  </a:lnTo>
                  <a:lnTo>
                    <a:pt x="147902" y="540820"/>
                  </a:lnTo>
                  <a:cubicBezTo>
                    <a:pt x="147902" y="515630"/>
                    <a:pt x="168323" y="495209"/>
                    <a:pt x="193514" y="495209"/>
                  </a:cubicBezTo>
                  <a:cubicBezTo>
                    <a:pt x="218704" y="495209"/>
                    <a:pt x="239125" y="515630"/>
                    <a:pt x="239125" y="540820"/>
                  </a:cubicBezTo>
                  <a:lnTo>
                    <a:pt x="271705" y="540820"/>
                  </a:lnTo>
                  <a:cubicBezTo>
                    <a:pt x="271705" y="515630"/>
                    <a:pt x="292126" y="495209"/>
                    <a:pt x="317316" y="495209"/>
                  </a:cubicBezTo>
                  <a:cubicBezTo>
                    <a:pt x="342507" y="495209"/>
                    <a:pt x="362928" y="515630"/>
                    <a:pt x="362928" y="540820"/>
                  </a:cubicBezTo>
                  <a:lnTo>
                    <a:pt x="375959" y="540820"/>
                  </a:lnTo>
                  <a:lnTo>
                    <a:pt x="402023" y="514987"/>
                  </a:lnTo>
                  <a:lnTo>
                    <a:pt x="662660" y="514987"/>
                  </a:lnTo>
                  <a:lnTo>
                    <a:pt x="688723" y="540820"/>
                  </a:lnTo>
                  <a:lnTo>
                    <a:pt x="701755" y="540820"/>
                  </a:lnTo>
                  <a:cubicBezTo>
                    <a:pt x="701755" y="515630"/>
                    <a:pt x="722176" y="495209"/>
                    <a:pt x="747367" y="495209"/>
                  </a:cubicBezTo>
                  <a:cubicBezTo>
                    <a:pt x="772557" y="495209"/>
                    <a:pt x="792978" y="515630"/>
                    <a:pt x="792978" y="540820"/>
                  </a:cubicBezTo>
                  <a:lnTo>
                    <a:pt x="825558" y="540820"/>
                  </a:lnTo>
                  <a:cubicBezTo>
                    <a:pt x="825558" y="515630"/>
                    <a:pt x="845978" y="495209"/>
                    <a:pt x="871169" y="495209"/>
                  </a:cubicBezTo>
                  <a:cubicBezTo>
                    <a:pt x="896360" y="495209"/>
                    <a:pt x="916780" y="515630"/>
                    <a:pt x="916780" y="540820"/>
                  </a:cubicBezTo>
                  <a:lnTo>
                    <a:pt x="929812" y="540820"/>
                  </a:lnTo>
                  <a:lnTo>
                    <a:pt x="959217" y="515372"/>
                  </a:lnTo>
                  <a:lnTo>
                    <a:pt x="1034089" y="514987"/>
                  </a:lnTo>
                  <a:lnTo>
                    <a:pt x="1034089" y="527789"/>
                  </a:lnTo>
                  <a:lnTo>
                    <a:pt x="1060131" y="527789"/>
                  </a:lnTo>
                  <a:lnTo>
                    <a:pt x="1060131" y="462629"/>
                  </a:lnTo>
                  <a:lnTo>
                    <a:pt x="1034089" y="462629"/>
                  </a:lnTo>
                  <a:lnTo>
                    <a:pt x="1034089" y="475661"/>
                  </a:lnTo>
                  <a:lnTo>
                    <a:pt x="1018285" y="475661"/>
                  </a:lnTo>
                  <a:close/>
                  <a:moveTo>
                    <a:pt x="47902" y="475661"/>
                  </a:moveTo>
                  <a:lnTo>
                    <a:pt x="48557" y="432055"/>
                  </a:lnTo>
                  <a:lnTo>
                    <a:pt x="6515" y="400645"/>
                  </a:lnTo>
                  <a:lnTo>
                    <a:pt x="23921" y="400645"/>
                  </a:lnTo>
                  <a:lnTo>
                    <a:pt x="23921" y="305078"/>
                  </a:lnTo>
                  <a:lnTo>
                    <a:pt x="0" y="305078"/>
                  </a:lnTo>
                  <a:lnTo>
                    <a:pt x="0" y="279348"/>
                  </a:lnTo>
                  <a:lnTo>
                    <a:pt x="121749" y="279348"/>
                  </a:lnTo>
                  <a:lnTo>
                    <a:pt x="121749" y="180106"/>
                  </a:lnTo>
                  <a:cubicBezTo>
                    <a:pt x="120500" y="171530"/>
                    <a:pt x="113502" y="154377"/>
                    <a:pt x="95507" y="154377"/>
                  </a:cubicBezTo>
                  <a:lnTo>
                    <a:pt x="41060" y="154377"/>
                  </a:lnTo>
                  <a:lnTo>
                    <a:pt x="41060" y="84540"/>
                  </a:lnTo>
                  <a:lnTo>
                    <a:pt x="4552" y="84540"/>
                  </a:lnTo>
                  <a:cubicBezTo>
                    <a:pt x="5802" y="72287"/>
                    <a:pt x="20066" y="47783"/>
                    <a:pt x="41060" y="47783"/>
                  </a:cubicBezTo>
                  <a:lnTo>
                    <a:pt x="41060" y="18378"/>
                  </a:lnTo>
                  <a:lnTo>
                    <a:pt x="88009" y="18378"/>
                  </a:lnTo>
                  <a:lnTo>
                    <a:pt x="88009" y="0"/>
                  </a:lnTo>
                  <a:lnTo>
                    <a:pt x="211722" y="0"/>
                  </a:lnTo>
                  <a:lnTo>
                    <a:pt x="211722" y="18378"/>
                  </a:lnTo>
                  <a:lnTo>
                    <a:pt x="841713" y="18378"/>
                  </a:lnTo>
                  <a:lnTo>
                    <a:pt x="841713" y="0"/>
                  </a:lnTo>
                  <a:lnTo>
                    <a:pt x="969175" y="0"/>
                  </a:lnTo>
                  <a:lnTo>
                    <a:pt x="969175" y="18378"/>
                  </a:lnTo>
                  <a:lnTo>
                    <a:pt x="1021659" y="18378"/>
                  </a:lnTo>
                  <a:lnTo>
                    <a:pt x="1021659" y="47783"/>
                  </a:lnTo>
                  <a:cubicBezTo>
                    <a:pt x="1034155" y="46558"/>
                    <a:pt x="1059148" y="52194"/>
                    <a:pt x="1059148" y="84540"/>
                  </a:cubicBezTo>
                  <a:lnTo>
                    <a:pt x="1021659" y="84540"/>
                  </a:lnTo>
                  <a:lnTo>
                    <a:pt x="1021004" y="475661"/>
                  </a:lnTo>
                  <a:close/>
                  <a:moveTo>
                    <a:pt x="328920" y="264646"/>
                  </a:moveTo>
                  <a:cubicBezTo>
                    <a:pt x="328920" y="272766"/>
                    <a:pt x="335633" y="279348"/>
                    <a:pt x="343915" y="279348"/>
                  </a:cubicBezTo>
                  <a:lnTo>
                    <a:pt x="449865" y="279348"/>
                  </a:lnTo>
                  <a:cubicBezTo>
                    <a:pt x="458147" y="279348"/>
                    <a:pt x="464861" y="272766"/>
                    <a:pt x="464861" y="264646"/>
                  </a:cubicBezTo>
                  <a:lnTo>
                    <a:pt x="464861" y="169079"/>
                  </a:lnTo>
                  <a:cubicBezTo>
                    <a:pt x="464861" y="160959"/>
                    <a:pt x="458147" y="154377"/>
                    <a:pt x="449865" y="154377"/>
                  </a:cubicBezTo>
                  <a:lnTo>
                    <a:pt x="343915" y="154377"/>
                  </a:lnTo>
                  <a:cubicBezTo>
                    <a:pt x="335633" y="154377"/>
                    <a:pt x="328920" y="160959"/>
                    <a:pt x="328920" y="169079"/>
                  </a:cubicBezTo>
                  <a:close/>
                  <a:moveTo>
                    <a:pt x="502350" y="264646"/>
                  </a:moveTo>
                  <a:cubicBezTo>
                    <a:pt x="502350" y="272766"/>
                    <a:pt x="509063" y="279348"/>
                    <a:pt x="517346" y="279348"/>
                  </a:cubicBezTo>
                  <a:lnTo>
                    <a:pt x="623296" y="279348"/>
                  </a:lnTo>
                  <a:cubicBezTo>
                    <a:pt x="631577" y="279348"/>
                    <a:pt x="638291" y="272766"/>
                    <a:pt x="638291" y="264646"/>
                  </a:cubicBezTo>
                  <a:lnTo>
                    <a:pt x="638291" y="169079"/>
                  </a:lnTo>
                  <a:cubicBezTo>
                    <a:pt x="638291" y="160959"/>
                    <a:pt x="631577" y="154377"/>
                    <a:pt x="623296" y="154377"/>
                  </a:cubicBezTo>
                  <a:lnTo>
                    <a:pt x="517346" y="154377"/>
                  </a:lnTo>
                  <a:cubicBezTo>
                    <a:pt x="509063" y="154377"/>
                    <a:pt x="502350" y="160959"/>
                    <a:pt x="502350" y="169079"/>
                  </a:cubicBezTo>
                  <a:close/>
                  <a:moveTo>
                    <a:pt x="675780" y="264646"/>
                  </a:moveTo>
                  <a:cubicBezTo>
                    <a:pt x="675780" y="272766"/>
                    <a:pt x="682494" y="279348"/>
                    <a:pt x="690776" y="279348"/>
                  </a:cubicBezTo>
                  <a:lnTo>
                    <a:pt x="796726" y="279348"/>
                  </a:lnTo>
                  <a:cubicBezTo>
                    <a:pt x="805008" y="279348"/>
                    <a:pt x="811722" y="272766"/>
                    <a:pt x="811722" y="264646"/>
                  </a:cubicBezTo>
                  <a:lnTo>
                    <a:pt x="811722" y="169079"/>
                  </a:lnTo>
                  <a:cubicBezTo>
                    <a:pt x="811722" y="160959"/>
                    <a:pt x="805008" y="154377"/>
                    <a:pt x="796726" y="154377"/>
                  </a:cubicBezTo>
                  <a:lnTo>
                    <a:pt x="690776" y="154377"/>
                  </a:lnTo>
                  <a:cubicBezTo>
                    <a:pt x="682494" y="154377"/>
                    <a:pt x="675780" y="160959"/>
                    <a:pt x="675780" y="169079"/>
                  </a:cubicBezTo>
                  <a:close/>
                  <a:moveTo>
                    <a:pt x="849211" y="264646"/>
                  </a:moveTo>
                  <a:cubicBezTo>
                    <a:pt x="849211" y="272766"/>
                    <a:pt x="855924" y="279348"/>
                    <a:pt x="864206" y="279348"/>
                  </a:cubicBezTo>
                  <a:lnTo>
                    <a:pt x="970157" y="279348"/>
                  </a:lnTo>
                  <a:cubicBezTo>
                    <a:pt x="978438" y="279348"/>
                    <a:pt x="985152" y="272766"/>
                    <a:pt x="985152" y="264646"/>
                  </a:cubicBezTo>
                  <a:lnTo>
                    <a:pt x="985152" y="169079"/>
                  </a:lnTo>
                  <a:cubicBezTo>
                    <a:pt x="985152" y="160959"/>
                    <a:pt x="978438" y="154377"/>
                    <a:pt x="970157" y="154377"/>
                  </a:cubicBezTo>
                  <a:lnTo>
                    <a:pt x="864206" y="154377"/>
                  </a:lnTo>
                  <a:cubicBezTo>
                    <a:pt x="855924" y="154377"/>
                    <a:pt x="849211" y="160959"/>
                    <a:pt x="849211" y="169079"/>
                  </a:cubicBezTo>
                  <a:close/>
                  <a:moveTo>
                    <a:pt x="23921" y="400645"/>
                  </a:moveTo>
                  <a:lnTo>
                    <a:pt x="56679" y="400645"/>
                  </a:lnTo>
                  <a:moveTo>
                    <a:pt x="23921" y="305078"/>
                  </a:moveTo>
                  <a:lnTo>
                    <a:pt x="56679" y="305078"/>
                  </a:lnTo>
                  <a:moveTo>
                    <a:pt x="41060" y="84540"/>
                  </a:moveTo>
                  <a:lnTo>
                    <a:pt x="1021659" y="84540"/>
                  </a:lnTo>
                  <a:moveTo>
                    <a:pt x="56679" y="305078"/>
                  </a:moveTo>
                  <a:lnTo>
                    <a:pt x="56679" y="400645"/>
                  </a:lnTo>
                  <a:moveTo>
                    <a:pt x="56679" y="305078"/>
                  </a:moveTo>
                  <a:lnTo>
                    <a:pt x="88991" y="305078"/>
                  </a:lnTo>
                  <a:moveTo>
                    <a:pt x="56679" y="400645"/>
                  </a:moveTo>
                  <a:lnTo>
                    <a:pt x="88991" y="400645"/>
                  </a:lnTo>
                  <a:moveTo>
                    <a:pt x="88991" y="400645"/>
                  </a:moveTo>
                  <a:lnTo>
                    <a:pt x="121749" y="400645"/>
                  </a:lnTo>
                  <a:lnTo>
                    <a:pt x="121749" y="305078"/>
                  </a:lnTo>
                  <a:lnTo>
                    <a:pt x="88991" y="305078"/>
                  </a:lnTo>
                  <a:moveTo>
                    <a:pt x="88991" y="305078"/>
                  </a:moveTo>
                  <a:lnTo>
                    <a:pt x="88991" y="400645"/>
                  </a:lnTo>
                  <a:moveTo>
                    <a:pt x="155489" y="305078"/>
                  </a:moveTo>
                  <a:lnTo>
                    <a:pt x="985152" y="305078"/>
                  </a:lnTo>
                  <a:moveTo>
                    <a:pt x="291430" y="169079"/>
                  </a:moveTo>
                  <a:cubicBezTo>
                    <a:pt x="291430" y="160959"/>
                    <a:pt x="284717" y="154377"/>
                    <a:pt x="276435" y="154377"/>
                  </a:cubicBezTo>
                  <a:lnTo>
                    <a:pt x="170484" y="154377"/>
                  </a:lnTo>
                  <a:cubicBezTo>
                    <a:pt x="162203" y="154377"/>
                    <a:pt x="155489" y="160959"/>
                    <a:pt x="155489" y="169079"/>
                  </a:cubicBezTo>
                  <a:lnTo>
                    <a:pt x="155489" y="264646"/>
                  </a:lnTo>
                  <a:cubicBezTo>
                    <a:pt x="155489" y="272766"/>
                    <a:pt x="162203" y="279348"/>
                    <a:pt x="170484" y="279348"/>
                  </a:cubicBezTo>
                  <a:lnTo>
                    <a:pt x="276435" y="279348"/>
                  </a:lnTo>
                  <a:cubicBezTo>
                    <a:pt x="284717" y="279348"/>
                    <a:pt x="291430" y="272766"/>
                    <a:pt x="291430" y="264646"/>
                  </a:cubicBezTo>
                  <a:close/>
                </a:path>
              </a:pathLst>
            </a:custGeom>
            <a:noFill/>
            <a:ln w="9773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 defTabSz="685800"/>
              <a:endParaRPr sz="60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6842253" y="3280337"/>
              <a:ext cx="1583367" cy="992312"/>
              <a:chOff x="2638945" y="1358392"/>
              <a:chExt cx="1055578" cy="661541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2696018" y="1358392"/>
                <a:ext cx="939620" cy="550803"/>
              </a:xfrm>
              <a:custGeom>
                <a:avLst/>
                <a:gdLst/>
                <a:ahLst/>
                <a:cxnLst/>
                <a:rect l="0" t="0" r="0" b="0"/>
                <a:pathLst>
                  <a:path w="939620" h="550803">
                    <a:moveTo>
                      <a:pt x="939620" y="550803"/>
                    </a:moveTo>
                    <a:lnTo>
                      <a:pt x="0" y="550803"/>
                    </a:lnTo>
                    <a:lnTo>
                      <a:pt x="0" y="115748"/>
                    </a:lnTo>
                    <a:lnTo>
                      <a:pt x="59848" y="115748"/>
                    </a:lnTo>
                    <a:cubicBezTo>
                      <a:pt x="103492" y="79982"/>
                      <a:pt x="213963" y="13631"/>
                      <a:pt x="306730" y="34351"/>
                    </a:cubicBezTo>
                    <a:cubicBezTo>
                      <a:pt x="359098" y="49149"/>
                      <a:pt x="416901" y="75050"/>
                      <a:pt x="443082" y="67648"/>
                    </a:cubicBezTo>
                    <a:cubicBezTo>
                      <a:pt x="469269" y="60246"/>
                      <a:pt x="546854" y="0"/>
                      <a:pt x="632890" y="3701"/>
                    </a:cubicBezTo>
                    <a:cubicBezTo>
                      <a:pt x="719585" y="7428"/>
                      <a:pt x="807790" y="50674"/>
                      <a:pt x="864805" y="115748"/>
                    </a:cubicBezTo>
                    <a:lnTo>
                      <a:pt x="939620" y="115748"/>
                    </a:lnTo>
                    <a:lnTo>
                      <a:pt x="939620" y="550803"/>
                    </a:lnTo>
                  </a:path>
                </a:pathLst>
              </a:custGeom>
              <a:solidFill>
                <a:srgbClr val="1FA9D7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>
                <a:off x="2638945" y="1896131"/>
                <a:ext cx="1055578" cy="123802"/>
              </a:xfrm>
              <a:custGeom>
                <a:avLst/>
                <a:gdLst/>
                <a:ahLst/>
                <a:cxnLst/>
                <a:rect l="0" t="0" r="0" b="0"/>
                <a:pathLst>
                  <a:path w="1055578" h="123802">
                    <a:moveTo>
                      <a:pt x="26044" y="13031"/>
                    </a:moveTo>
                    <a:lnTo>
                      <a:pt x="26044" y="0"/>
                    </a:lnTo>
                    <a:lnTo>
                      <a:pt x="0" y="0"/>
                    </a:lnTo>
                    <a:lnTo>
                      <a:pt x="0" y="65159"/>
                    </a:lnTo>
                    <a:lnTo>
                      <a:pt x="26044" y="65159"/>
                    </a:lnTo>
                    <a:lnTo>
                      <a:pt x="26044" y="52361"/>
                    </a:lnTo>
                    <a:lnTo>
                      <a:pt x="107427" y="52361"/>
                    </a:lnTo>
                    <a:lnTo>
                      <a:pt x="136834" y="78190"/>
                    </a:lnTo>
                    <a:lnTo>
                      <a:pt x="149866" y="78190"/>
                    </a:lnTo>
                    <a:cubicBezTo>
                      <a:pt x="149866" y="103381"/>
                      <a:pt x="170286" y="123802"/>
                      <a:pt x="195477" y="123802"/>
                    </a:cubicBezTo>
                    <a:cubicBezTo>
                      <a:pt x="220667" y="123802"/>
                      <a:pt x="241088" y="103381"/>
                      <a:pt x="241088" y="78190"/>
                    </a:cubicBezTo>
                    <a:lnTo>
                      <a:pt x="273668" y="78190"/>
                    </a:lnTo>
                    <a:cubicBezTo>
                      <a:pt x="273668" y="103381"/>
                      <a:pt x="294089" y="123802"/>
                      <a:pt x="319279" y="123802"/>
                    </a:cubicBezTo>
                    <a:cubicBezTo>
                      <a:pt x="344470" y="123802"/>
                      <a:pt x="364891" y="103381"/>
                      <a:pt x="364891" y="78190"/>
                    </a:cubicBezTo>
                    <a:lnTo>
                      <a:pt x="377923" y="78190"/>
                    </a:lnTo>
                    <a:lnTo>
                      <a:pt x="403986" y="52361"/>
                    </a:lnTo>
                    <a:lnTo>
                      <a:pt x="658107" y="52361"/>
                    </a:lnTo>
                    <a:lnTo>
                      <a:pt x="684171" y="78190"/>
                    </a:lnTo>
                    <a:lnTo>
                      <a:pt x="697202" y="78190"/>
                    </a:lnTo>
                    <a:cubicBezTo>
                      <a:pt x="697202" y="103381"/>
                      <a:pt x="717623" y="123802"/>
                      <a:pt x="742814" y="123802"/>
                    </a:cubicBezTo>
                    <a:cubicBezTo>
                      <a:pt x="768004" y="123802"/>
                      <a:pt x="788425" y="103381"/>
                      <a:pt x="788425" y="78190"/>
                    </a:cubicBezTo>
                    <a:lnTo>
                      <a:pt x="821005" y="78190"/>
                    </a:lnTo>
                    <a:cubicBezTo>
                      <a:pt x="821005" y="103381"/>
                      <a:pt x="841426" y="123802"/>
                      <a:pt x="866616" y="123802"/>
                    </a:cubicBezTo>
                    <a:cubicBezTo>
                      <a:pt x="891807" y="123802"/>
                      <a:pt x="912228" y="103381"/>
                      <a:pt x="912228" y="78190"/>
                    </a:cubicBezTo>
                    <a:lnTo>
                      <a:pt x="925259" y="78190"/>
                    </a:lnTo>
                    <a:lnTo>
                      <a:pt x="954666" y="52746"/>
                    </a:lnTo>
                    <a:lnTo>
                      <a:pt x="1029534" y="52746"/>
                    </a:lnTo>
                    <a:lnTo>
                      <a:pt x="1029534" y="65159"/>
                    </a:lnTo>
                    <a:lnTo>
                      <a:pt x="1055578" y="65159"/>
                    </a:lnTo>
                    <a:lnTo>
                      <a:pt x="1055578" y="0"/>
                    </a:lnTo>
                    <a:lnTo>
                      <a:pt x="1029534" y="0"/>
                    </a:lnTo>
                    <a:lnTo>
                      <a:pt x="1029534" y="13031"/>
                    </a:lnTo>
                    <a:lnTo>
                      <a:pt x="26044" y="13031"/>
                    </a:lnTo>
                  </a:path>
                </a:pathLst>
              </a:custGeom>
              <a:solidFill>
                <a:srgbClr val="1FA9D7"/>
              </a:solidFill>
              <a:ln>
                <a:noFill/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6842253" y="3280340"/>
              <a:ext cx="1583367" cy="992313"/>
              <a:chOff x="2638945" y="1358394"/>
              <a:chExt cx="1055578" cy="661542"/>
            </a:xfrm>
          </p:grpSpPr>
          <p:sp>
            <p:nvSpPr>
              <p:cNvPr id="23" name="Rounded Rectangle 22"/>
              <p:cNvSpPr/>
              <p:nvPr/>
            </p:nvSpPr>
            <p:spPr>
              <a:xfrm>
                <a:off x="2697588" y="1358394"/>
                <a:ext cx="938050" cy="550799"/>
              </a:xfrm>
              <a:custGeom>
                <a:avLst/>
                <a:gdLst/>
                <a:ahLst/>
                <a:cxnLst/>
                <a:rect l="0" t="0" r="0" b="0"/>
                <a:pathLst>
                  <a:path w="938050" h="550799">
                    <a:moveTo>
                      <a:pt x="938050" y="550799"/>
                    </a:moveTo>
                    <a:lnTo>
                      <a:pt x="0" y="550799"/>
                    </a:lnTo>
                    <a:lnTo>
                      <a:pt x="0" y="171246"/>
                    </a:lnTo>
                    <a:lnTo>
                      <a:pt x="0" y="115746"/>
                    </a:lnTo>
                    <a:lnTo>
                      <a:pt x="58281" y="115746"/>
                    </a:lnTo>
                    <a:cubicBezTo>
                      <a:pt x="101922" y="79980"/>
                      <a:pt x="212395" y="13628"/>
                      <a:pt x="305162" y="34347"/>
                    </a:cubicBezTo>
                    <a:cubicBezTo>
                      <a:pt x="357531" y="49146"/>
                      <a:pt x="408813" y="75046"/>
                      <a:pt x="434997" y="67646"/>
                    </a:cubicBezTo>
                    <a:cubicBezTo>
                      <a:pt x="461182" y="60246"/>
                      <a:pt x="545286" y="0"/>
                      <a:pt x="631320" y="3699"/>
                    </a:cubicBezTo>
                    <a:cubicBezTo>
                      <a:pt x="718012" y="7428"/>
                      <a:pt x="806218" y="50669"/>
                      <a:pt x="863238" y="115746"/>
                    </a:cubicBezTo>
                    <a:lnTo>
                      <a:pt x="938050" y="115746"/>
                    </a:lnTo>
                    <a:lnTo>
                      <a:pt x="938050" y="171246"/>
                    </a:lnTo>
                    <a:close/>
                    <a:moveTo>
                      <a:pt x="58281" y="115746"/>
                    </a:moveTo>
                    <a:lnTo>
                      <a:pt x="863238" y="115746"/>
                    </a:lnTo>
                    <a:moveTo>
                      <a:pt x="0" y="171246"/>
                    </a:moveTo>
                    <a:lnTo>
                      <a:pt x="156382" y="171246"/>
                    </a:lnTo>
                    <a:moveTo>
                      <a:pt x="781909" y="171246"/>
                    </a:moveTo>
                    <a:lnTo>
                      <a:pt x="938050" y="171246"/>
                    </a:lnTo>
                    <a:moveTo>
                      <a:pt x="156382" y="171246"/>
                    </a:moveTo>
                    <a:lnTo>
                      <a:pt x="156382" y="456141"/>
                    </a:lnTo>
                    <a:moveTo>
                      <a:pt x="156382" y="171246"/>
                    </a:moveTo>
                    <a:lnTo>
                      <a:pt x="312763" y="171246"/>
                    </a:lnTo>
                    <a:moveTo>
                      <a:pt x="312763" y="171246"/>
                    </a:moveTo>
                    <a:lnTo>
                      <a:pt x="312763" y="456141"/>
                    </a:lnTo>
                    <a:moveTo>
                      <a:pt x="312763" y="171246"/>
                    </a:moveTo>
                    <a:lnTo>
                      <a:pt x="469145" y="171246"/>
                    </a:lnTo>
                    <a:moveTo>
                      <a:pt x="469145" y="171246"/>
                    </a:moveTo>
                    <a:lnTo>
                      <a:pt x="469145" y="456141"/>
                    </a:lnTo>
                    <a:moveTo>
                      <a:pt x="469145" y="171246"/>
                    </a:moveTo>
                    <a:lnTo>
                      <a:pt x="625527" y="171246"/>
                    </a:lnTo>
                    <a:moveTo>
                      <a:pt x="625527" y="171246"/>
                    </a:moveTo>
                    <a:lnTo>
                      <a:pt x="625527" y="456141"/>
                    </a:lnTo>
                    <a:moveTo>
                      <a:pt x="625527" y="171246"/>
                    </a:moveTo>
                    <a:lnTo>
                      <a:pt x="781909" y="171246"/>
                    </a:lnTo>
                    <a:moveTo>
                      <a:pt x="781909" y="171246"/>
                    </a:moveTo>
                    <a:lnTo>
                      <a:pt x="781909" y="456141"/>
                    </a:lnTo>
                  </a:path>
                </a:pathLst>
              </a:custGeom>
              <a:noFill/>
              <a:ln w="9773">
                <a:solidFill>
                  <a:srgbClr val="FFFFFF"/>
                </a:solidFill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2638945" y="1896134"/>
                <a:ext cx="1055578" cy="123802"/>
              </a:xfrm>
              <a:custGeom>
                <a:avLst/>
                <a:gdLst/>
                <a:ahLst/>
                <a:cxnLst/>
                <a:rect l="0" t="0" r="0" b="0"/>
                <a:pathLst>
                  <a:path w="1055578" h="123802">
                    <a:moveTo>
                      <a:pt x="788425" y="78190"/>
                    </a:moveTo>
                    <a:cubicBezTo>
                      <a:pt x="788425" y="103381"/>
                      <a:pt x="768004" y="123802"/>
                      <a:pt x="742814" y="123802"/>
                    </a:cubicBezTo>
                    <a:cubicBezTo>
                      <a:pt x="717623" y="123802"/>
                      <a:pt x="697202" y="103381"/>
                      <a:pt x="697202" y="78190"/>
                    </a:cubicBezTo>
                    <a:cubicBezTo>
                      <a:pt x="697202" y="53000"/>
                      <a:pt x="717623" y="32579"/>
                      <a:pt x="742814" y="32579"/>
                    </a:cubicBezTo>
                    <a:cubicBezTo>
                      <a:pt x="768004" y="32579"/>
                      <a:pt x="788425" y="53000"/>
                      <a:pt x="788425" y="78190"/>
                    </a:cubicBezTo>
                    <a:close/>
                    <a:moveTo>
                      <a:pt x="762361" y="78190"/>
                    </a:moveTo>
                    <a:cubicBezTo>
                      <a:pt x="762361" y="67394"/>
                      <a:pt x="753610" y="58643"/>
                      <a:pt x="742814" y="58643"/>
                    </a:cubicBezTo>
                    <a:cubicBezTo>
                      <a:pt x="732018" y="58643"/>
                      <a:pt x="723266" y="67394"/>
                      <a:pt x="723266" y="78190"/>
                    </a:cubicBezTo>
                    <a:cubicBezTo>
                      <a:pt x="723266" y="88987"/>
                      <a:pt x="732018" y="97738"/>
                      <a:pt x="742814" y="97738"/>
                    </a:cubicBezTo>
                    <a:cubicBezTo>
                      <a:pt x="753610" y="97738"/>
                      <a:pt x="762361" y="88987"/>
                      <a:pt x="762361" y="78190"/>
                    </a:cubicBezTo>
                    <a:close/>
                    <a:moveTo>
                      <a:pt x="912228" y="78190"/>
                    </a:moveTo>
                    <a:cubicBezTo>
                      <a:pt x="912228" y="103381"/>
                      <a:pt x="891807" y="123802"/>
                      <a:pt x="866616" y="123802"/>
                    </a:cubicBezTo>
                    <a:cubicBezTo>
                      <a:pt x="841426" y="123802"/>
                      <a:pt x="821005" y="103381"/>
                      <a:pt x="821005" y="78190"/>
                    </a:cubicBezTo>
                    <a:cubicBezTo>
                      <a:pt x="821005" y="53000"/>
                      <a:pt x="841426" y="32579"/>
                      <a:pt x="866616" y="32579"/>
                    </a:cubicBezTo>
                    <a:cubicBezTo>
                      <a:pt x="891807" y="32579"/>
                      <a:pt x="912228" y="53000"/>
                      <a:pt x="912228" y="78190"/>
                    </a:cubicBezTo>
                    <a:close/>
                    <a:moveTo>
                      <a:pt x="886164" y="78190"/>
                    </a:moveTo>
                    <a:cubicBezTo>
                      <a:pt x="886164" y="67394"/>
                      <a:pt x="877412" y="58643"/>
                      <a:pt x="866616" y="58643"/>
                    </a:cubicBezTo>
                    <a:cubicBezTo>
                      <a:pt x="855820" y="58643"/>
                      <a:pt x="847068" y="67394"/>
                      <a:pt x="847068" y="78190"/>
                    </a:cubicBezTo>
                    <a:cubicBezTo>
                      <a:pt x="847068" y="88987"/>
                      <a:pt x="855820" y="97738"/>
                      <a:pt x="866616" y="97738"/>
                    </a:cubicBezTo>
                    <a:cubicBezTo>
                      <a:pt x="877412" y="97738"/>
                      <a:pt x="886164" y="88987"/>
                      <a:pt x="886164" y="78190"/>
                    </a:cubicBezTo>
                    <a:close/>
                    <a:moveTo>
                      <a:pt x="273668" y="78190"/>
                    </a:moveTo>
                    <a:cubicBezTo>
                      <a:pt x="273668" y="103381"/>
                      <a:pt x="294089" y="123802"/>
                      <a:pt x="319279" y="123802"/>
                    </a:cubicBezTo>
                    <a:cubicBezTo>
                      <a:pt x="344470" y="123802"/>
                      <a:pt x="364891" y="103381"/>
                      <a:pt x="364891" y="78190"/>
                    </a:cubicBezTo>
                    <a:cubicBezTo>
                      <a:pt x="364891" y="53000"/>
                      <a:pt x="344470" y="32579"/>
                      <a:pt x="319279" y="32579"/>
                    </a:cubicBezTo>
                    <a:cubicBezTo>
                      <a:pt x="294089" y="32579"/>
                      <a:pt x="273668" y="53000"/>
                      <a:pt x="273668" y="78190"/>
                    </a:cubicBezTo>
                    <a:close/>
                    <a:moveTo>
                      <a:pt x="299732" y="78190"/>
                    </a:moveTo>
                    <a:cubicBezTo>
                      <a:pt x="299732" y="67394"/>
                      <a:pt x="308483" y="58643"/>
                      <a:pt x="319279" y="58643"/>
                    </a:cubicBezTo>
                    <a:cubicBezTo>
                      <a:pt x="330076" y="58643"/>
                      <a:pt x="338827" y="67394"/>
                      <a:pt x="338827" y="78190"/>
                    </a:cubicBezTo>
                    <a:cubicBezTo>
                      <a:pt x="338827" y="88987"/>
                      <a:pt x="330076" y="97738"/>
                      <a:pt x="319279" y="97738"/>
                    </a:cubicBezTo>
                    <a:cubicBezTo>
                      <a:pt x="308483" y="97738"/>
                      <a:pt x="299732" y="88987"/>
                      <a:pt x="299732" y="78190"/>
                    </a:cubicBezTo>
                    <a:close/>
                    <a:moveTo>
                      <a:pt x="149866" y="78190"/>
                    </a:moveTo>
                    <a:cubicBezTo>
                      <a:pt x="149866" y="103381"/>
                      <a:pt x="170286" y="123802"/>
                      <a:pt x="195477" y="123802"/>
                    </a:cubicBezTo>
                    <a:cubicBezTo>
                      <a:pt x="220667" y="123802"/>
                      <a:pt x="241088" y="103381"/>
                      <a:pt x="241088" y="78190"/>
                    </a:cubicBezTo>
                    <a:cubicBezTo>
                      <a:pt x="241088" y="53000"/>
                      <a:pt x="220667" y="32579"/>
                      <a:pt x="195477" y="32579"/>
                    </a:cubicBezTo>
                    <a:cubicBezTo>
                      <a:pt x="170286" y="32579"/>
                      <a:pt x="149866" y="53000"/>
                      <a:pt x="149866" y="78190"/>
                    </a:cubicBezTo>
                    <a:close/>
                    <a:moveTo>
                      <a:pt x="175929" y="78190"/>
                    </a:moveTo>
                    <a:cubicBezTo>
                      <a:pt x="175929" y="67394"/>
                      <a:pt x="184681" y="58643"/>
                      <a:pt x="195477" y="58643"/>
                    </a:cubicBezTo>
                    <a:cubicBezTo>
                      <a:pt x="206273" y="58643"/>
                      <a:pt x="215025" y="67394"/>
                      <a:pt x="215025" y="78190"/>
                    </a:cubicBezTo>
                    <a:cubicBezTo>
                      <a:pt x="215025" y="88987"/>
                      <a:pt x="206273" y="97738"/>
                      <a:pt x="195477" y="97738"/>
                    </a:cubicBezTo>
                    <a:cubicBezTo>
                      <a:pt x="184681" y="97738"/>
                      <a:pt x="175929" y="88987"/>
                      <a:pt x="175929" y="78190"/>
                    </a:cubicBezTo>
                    <a:close/>
                    <a:moveTo>
                      <a:pt x="26041" y="13031"/>
                    </a:moveTo>
                    <a:lnTo>
                      <a:pt x="26041" y="0"/>
                    </a:lnTo>
                    <a:lnTo>
                      <a:pt x="0" y="0"/>
                    </a:lnTo>
                    <a:lnTo>
                      <a:pt x="0" y="65159"/>
                    </a:lnTo>
                    <a:lnTo>
                      <a:pt x="26041" y="65159"/>
                    </a:lnTo>
                    <a:lnTo>
                      <a:pt x="26041" y="52357"/>
                    </a:lnTo>
                    <a:lnTo>
                      <a:pt x="107429" y="52742"/>
                    </a:lnTo>
                    <a:lnTo>
                      <a:pt x="136834" y="78190"/>
                    </a:lnTo>
                    <a:lnTo>
                      <a:pt x="149866" y="78190"/>
                    </a:lnTo>
                    <a:cubicBezTo>
                      <a:pt x="149866" y="53000"/>
                      <a:pt x="170286" y="32579"/>
                      <a:pt x="195477" y="32579"/>
                    </a:cubicBezTo>
                    <a:cubicBezTo>
                      <a:pt x="220667" y="32579"/>
                      <a:pt x="241088" y="53000"/>
                      <a:pt x="241088" y="78190"/>
                    </a:cubicBezTo>
                    <a:lnTo>
                      <a:pt x="273668" y="78190"/>
                    </a:lnTo>
                    <a:cubicBezTo>
                      <a:pt x="273668" y="53000"/>
                      <a:pt x="294089" y="32579"/>
                      <a:pt x="319279" y="32579"/>
                    </a:cubicBezTo>
                    <a:cubicBezTo>
                      <a:pt x="344470" y="32579"/>
                      <a:pt x="364891" y="53000"/>
                      <a:pt x="364891" y="78190"/>
                    </a:cubicBezTo>
                    <a:lnTo>
                      <a:pt x="377923" y="78190"/>
                    </a:lnTo>
                    <a:lnTo>
                      <a:pt x="403986" y="52357"/>
                    </a:lnTo>
                    <a:lnTo>
                      <a:pt x="658107" y="52357"/>
                    </a:lnTo>
                    <a:lnTo>
                      <a:pt x="684171" y="78190"/>
                    </a:lnTo>
                    <a:lnTo>
                      <a:pt x="697202" y="78190"/>
                    </a:lnTo>
                    <a:cubicBezTo>
                      <a:pt x="697202" y="53000"/>
                      <a:pt x="717623" y="32579"/>
                      <a:pt x="742814" y="32579"/>
                    </a:cubicBezTo>
                    <a:cubicBezTo>
                      <a:pt x="768004" y="32579"/>
                      <a:pt x="788425" y="53000"/>
                      <a:pt x="788425" y="78190"/>
                    </a:cubicBezTo>
                    <a:lnTo>
                      <a:pt x="821005" y="78190"/>
                    </a:lnTo>
                    <a:cubicBezTo>
                      <a:pt x="821005" y="53000"/>
                      <a:pt x="841426" y="32579"/>
                      <a:pt x="866616" y="32579"/>
                    </a:cubicBezTo>
                    <a:cubicBezTo>
                      <a:pt x="891807" y="32579"/>
                      <a:pt x="912228" y="53000"/>
                      <a:pt x="912228" y="78190"/>
                    </a:cubicBezTo>
                    <a:lnTo>
                      <a:pt x="925259" y="78190"/>
                    </a:lnTo>
                    <a:lnTo>
                      <a:pt x="954664" y="52742"/>
                    </a:lnTo>
                    <a:lnTo>
                      <a:pt x="1029536" y="52357"/>
                    </a:lnTo>
                    <a:lnTo>
                      <a:pt x="1029536" y="65159"/>
                    </a:lnTo>
                    <a:lnTo>
                      <a:pt x="1055578" y="65159"/>
                    </a:lnTo>
                    <a:lnTo>
                      <a:pt x="1055578" y="0"/>
                    </a:lnTo>
                    <a:lnTo>
                      <a:pt x="1029536" y="0"/>
                    </a:lnTo>
                    <a:lnTo>
                      <a:pt x="1029536" y="13031"/>
                    </a:lnTo>
                    <a:lnTo>
                      <a:pt x="1013732" y="13031"/>
                    </a:lnTo>
                    <a:close/>
                  </a:path>
                </a:pathLst>
              </a:custGeom>
              <a:noFill/>
              <a:ln w="9773">
                <a:solidFill>
                  <a:srgbClr val="FFFFFF"/>
                </a:solidFill>
              </a:ln>
            </p:spPr>
            <p:txBody>
              <a:bodyPr rtlCol="0" anchor="ctr"/>
              <a:lstStyle/>
              <a:p>
                <a:pPr algn="ctr" defTabSz="685800"/>
                <a:endParaRPr sz="60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6" name="Rounded Rectangle 25"/>
            <p:cNvSpPr/>
            <p:nvPr/>
          </p:nvSpPr>
          <p:spPr>
            <a:xfrm>
              <a:off x="5200242" y="3393000"/>
              <a:ext cx="1583367" cy="879648"/>
            </a:xfrm>
            <a:custGeom>
              <a:avLst/>
              <a:gdLst/>
              <a:ahLst/>
              <a:cxnLst/>
              <a:rect l="0" t="0" r="0" b="0"/>
              <a:pathLst>
                <a:path w="1055578" h="586432">
                  <a:moveTo>
                    <a:pt x="988021" y="475661"/>
                  </a:moveTo>
                  <a:cubicBezTo>
                    <a:pt x="1008090" y="454465"/>
                    <a:pt x="1048052" y="382288"/>
                    <a:pt x="1048052" y="265582"/>
                  </a:cubicBezTo>
                  <a:cubicBezTo>
                    <a:pt x="1048052" y="148875"/>
                    <a:pt x="1007927" y="69824"/>
                    <a:pt x="987858" y="44888"/>
                  </a:cubicBezTo>
                  <a:lnTo>
                    <a:pt x="518960" y="44888"/>
                  </a:lnTo>
                  <a:lnTo>
                    <a:pt x="518960" y="0"/>
                  </a:lnTo>
                  <a:lnTo>
                    <a:pt x="195627" y="0"/>
                  </a:lnTo>
                  <a:lnTo>
                    <a:pt x="195627" y="44888"/>
                  </a:lnTo>
                  <a:lnTo>
                    <a:pt x="90291" y="44888"/>
                  </a:lnTo>
                  <a:cubicBezTo>
                    <a:pt x="68970" y="68580"/>
                    <a:pt x="26337" y="145884"/>
                    <a:pt x="26337" y="265582"/>
                  </a:cubicBezTo>
                  <a:cubicBezTo>
                    <a:pt x="26337" y="385286"/>
                    <a:pt x="69133" y="455710"/>
                    <a:pt x="90447" y="475661"/>
                  </a:cubicBezTo>
                  <a:lnTo>
                    <a:pt x="26044" y="475661"/>
                  </a:lnTo>
                  <a:lnTo>
                    <a:pt x="26044" y="462629"/>
                  </a:lnTo>
                  <a:lnTo>
                    <a:pt x="0" y="462629"/>
                  </a:lnTo>
                  <a:lnTo>
                    <a:pt x="0" y="527789"/>
                  </a:lnTo>
                  <a:lnTo>
                    <a:pt x="26044" y="527789"/>
                  </a:lnTo>
                  <a:lnTo>
                    <a:pt x="26044" y="514985"/>
                  </a:lnTo>
                  <a:lnTo>
                    <a:pt x="107427" y="514985"/>
                  </a:lnTo>
                  <a:lnTo>
                    <a:pt x="136834" y="540820"/>
                  </a:lnTo>
                  <a:lnTo>
                    <a:pt x="149866" y="540820"/>
                  </a:lnTo>
                  <a:cubicBezTo>
                    <a:pt x="149866" y="566011"/>
                    <a:pt x="170286" y="586432"/>
                    <a:pt x="195477" y="586432"/>
                  </a:cubicBezTo>
                  <a:cubicBezTo>
                    <a:pt x="220667" y="586432"/>
                    <a:pt x="241088" y="566011"/>
                    <a:pt x="241088" y="540820"/>
                  </a:cubicBezTo>
                  <a:lnTo>
                    <a:pt x="273668" y="540820"/>
                  </a:lnTo>
                  <a:cubicBezTo>
                    <a:pt x="273668" y="566011"/>
                    <a:pt x="294089" y="586432"/>
                    <a:pt x="319279" y="586432"/>
                  </a:cubicBezTo>
                  <a:cubicBezTo>
                    <a:pt x="344470" y="586432"/>
                    <a:pt x="364891" y="566011"/>
                    <a:pt x="364891" y="540820"/>
                  </a:cubicBezTo>
                  <a:lnTo>
                    <a:pt x="377923" y="540820"/>
                  </a:lnTo>
                  <a:lnTo>
                    <a:pt x="403986" y="514985"/>
                  </a:lnTo>
                  <a:lnTo>
                    <a:pt x="651591" y="514985"/>
                  </a:lnTo>
                  <a:lnTo>
                    <a:pt x="677655" y="540820"/>
                  </a:lnTo>
                  <a:lnTo>
                    <a:pt x="690686" y="540820"/>
                  </a:lnTo>
                  <a:cubicBezTo>
                    <a:pt x="690686" y="566011"/>
                    <a:pt x="711107" y="586432"/>
                    <a:pt x="736298" y="586432"/>
                  </a:cubicBezTo>
                  <a:cubicBezTo>
                    <a:pt x="761488" y="586432"/>
                    <a:pt x="781909" y="566011"/>
                    <a:pt x="781909" y="540820"/>
                  </a:cubicBezTo>
                  <a:lnTo>
                    <a:pt x="814489" y="540820"/>
                  </a:lnTo>
                  <a:cubicBezTo>
                    <a:pt x="814489" y="566011"/>
                    <a:pt x="834910" y="586432"/>
                    <a:pt x="860100" y="586432"/>
                  </a:cubicBezTo>
                  <a:cubicBezTo>
                    <a:pt x="885291" y="586432"/>
                    <a:pt x="905712" y="566011"/>
                    <a:pt x="905712" y="540820"/>
                  </a:cubicBezTo>
                  <a:lnTo>
                    <a:pt x="918743" y="540820"/>
                  </a:lnTo>
                  <a:lnTo>
                    <a:pt x="948150" y="515369"/>
                  </a:lnTo>
                  <a:lnTo>
                    <a:pt x="1029534" y="515369"/>
                  </a:lnTo>
                  <a:lnTo>
                    <a:pt x="1029534" y="527789"/>
                  </a:lnTo>
                  <a:lnTo>
                    <a:pt x="1055578" y="527789"/>
                  </a:lnTo>
                  <a:lnTo>
                    <a:pt x="1055578" y="462629"/>
                  </a:lnTo>
                  <a:lnTo>
                    <a:pt x="1029534" y="462629"/>
                  </a:lnTo>
                  <a:lnTo>
                    <a:pt x="1029534" y="475661"/>
                  </a:lnTo>
                  <a:lnTo>
                    <a:pt x="988021" y="475661"/>
                  </a:lnTo>
                  <a:moveTo>
                    <a:pt x="234989" y="39225"/>
                  </a:moveTo>
                  <a:lnTo>
                    <a:pt x="276372" y="39225"/>
                  </a:lnTo>
                  <a:lnTo>
                    <a:pt x="276372" y="76627"/>
                  </a:lnTo>
                  <a:lnTo>
                    <a:pt x="234989" y="76627"/>
                  </a:lnTo>
                  <a:lnTo>
                    <a:pt x="234989" y="39225"/>
                  </a:lnTo>
                  <a:moveTo>
                    <a:pt x="302709" y="76627"/>
                  </a:moveTo>
                  <a:lnTo>
                    <a:pt x="302709" y="39225"/>
                  </a:lnTo>
                  <a:lnTo>
                    <a:pt x="344092" y="39225"/>
                  </a:lnTo>
                  <a:lnTo>
                    <a:pt x="344092" y="76627"/>
                  </a:lnTo>
                  <a:lnTo>
                    <a:pt x="302709" y="76627"/>
                  </a:lnTo>
                  <a:moveTo>
                    <a:pt x="370423" y="39225"/>
                  </a:moveTo>
                  <a:lnTo>
                    <a:pt x="411805" y="39225"/>
                  </a:lnTo>
                  <a:lnTo>
                    <a:pt x="411805" y="76627"/>
                  </a:lnTo>
                  <a:lnTo>
                    <a:pt x="370423" y="76627"/>
                  </a:lnTo>
                  <a:lnTo>
                    <a:pt x="370423" y="39225"/>
                  </a:lnTo>
                  <a:moveTo>
                    <a:pt x="438136" y="76627"/>
                  </a:moveTo>
                  <a:lnTo>
                    <a:pt x="438136" y="39225"/>
                  </a:lnTo>
                  <a:lnTo>
                    <a:pt x="479519" y="39225"/>
                  </a:lnTo>
                  <a:lnTo>
                    <a:pt x="479519" y="76627"/>
                  </a:lnTo>
                  <a:lnTo>
                    <a:pt x="438136" y="76627"/>
                  </a:lnTo>
                </a:path>
              </a:pathLst>
            </a:custGeom>
            <a:solidFill>
              <a:srgbClr val="91BB39"/>
            </a:solidFill>
            <a:ln>
              <a:noFill/>
            </a:ln>
          </p:spPr>
          <p:txBody>
            <a:bodyPr rtlCol="0" anchor="ctr"/>
            <a:lstStyle/>
            <a:p>
              <a:pPr algn="ctr" defTabSz="685800"/>
              <a:endParaRPr sz="60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5200242" y="3393000"/>
              <a:ext cx="1583367" cy="879648"/>
            </a:xfrm>
            <a:custGeom>
              <a:avLst/>
              <a:gdLst/>
              <a:ahLst/>
              <a:cxnLst/>
              <a:rect l="0" t="0" r="0" b="0"/>
              <a:pathLst>
                <a:path w="1055578" h="586432">
                  <a:moveTo>
                    <a:pt x="26334" y="265584"/>
                  </a:moveTo>
                  <a:cubicBezTo>
                    <a:pt x="26334" y="385283"/>
                    <a:pt x="69131" y="455711"/>
                    <a:pt x="90450" y="475661"/>
                  </a:cubicBezTo>
                  <a:lnTo>
                    <a:pt x="143118" y="475661"/>
                  </a:lnTo>
                  <a:lnTo>
                    <a:pt x="142956" y="44887"/>
                  </a:lnTo>
                  <a:lnTo>
                    <a:pt x="90288" y="44887"/>
                  </a:lnTo>
                  <a:cubicBezTo>
                    <a:pt x="68970" y="68578"/>
                    <a:pt x="26334" y="145884"/>
                    <a:pt x="26334" y="265584"/>
                  </a:cubicBezTo>
                  <a:close/>
                  <a:moveTo>
                    <a:pt x="847820" y="475661"/>
                  </a:moveTo>
                  <a:lnTo>
                    <a:pt x="195786" y="475661"/>
                  </a:lnTo>
                  <a:lnTo>
                    <a:pt x="195624" y="44887"/>
                  </a:lnTo>
                  <a:lnTo>
                    <a:pt x="195624" y="0"/>
                  </a:lnTo>
                  <a:lnTo>
                    <a:pt x="518961" y="0"/>
                  </a:lnTo>
                  <a:lnTo>
                    <a:pt x="518961" y="44887"/>
                  </a:lnTo>
                  <a:lnTo>
                    <a:pt x="679375" y="44887"/>
                  </a:lnTo>
                  <a:lnTo>
                    <a:pt x="743330" y="44887"/>
                  </a:lnTo>
                  <a:lnTo>
                    <a:pt x="847658" y="44887"/>
                  </a:lnTo>
                  <a:close/>
                  <a:moveTo>
                    <a:pt x="901496" y="475661"/>
                  </a:moveTo>
                  <a:lnTo>
                    <a:pt x="901335" y="44887"/>
                  </a:lnTo>
                  <a:lnTo>
                    <a:pt x="987861" y="44887"/>
                  </a:lnTo>
                  <a:cubicBezTo>
                    <a:pt x="1007925" y="69824"/>
                    <a:pt x="1048054" y="148876"/>
                    <a:pt x="1048054" y="265584"/>
                  </a:cubicBezTo>
                  <a:cubicBezTo>
                    <a:pt x="1048054" y="382291"/>
                    <a:pt x="1008087" y="454464"/>
                    <a:pt x="988023" y="475661"/>
                  </a:cubicBezTo>
                  <a:close/>
                  <a:moveTo>
                    <a:pt x="302707" y="83138"/>
                  </a:moveTo>
                  <a:lnTo>
                    <a:pt x="344089" y="83138"/>
                  </a:lnTo>
                  <a:lnTo>
                    <a:pt x="344089" y="39216"/>
                  </a:lnTo>
                  <a:lnTo>
                    <a:pt x="302707" y="39216"/>
                  </a:lnTo>
                  <a:close/>
                  <a:moveTo>
                    <a:pt x="370423" y="83138"/>
                  </a:moveTo>
                  <a:lnTo>
                    <a:pt x="411805" y="83138"/>
                  </a:lnTo>
                  <a:lnTo>
                    <a:pt x="411805" y="39216"/>
                  </a:lnTo>
                  <a:lnTo>
                    <a:pt x="370423" y="39216"/>
                  </a:lnTo>
                  <a:close/>
                  <a:moveTo>
                    <a:pt x="438139" y="83138"/>
                  </a:moveTo>
                  <a:lnTo>
                    <a:pt x="479521" y="83138"/>
                  </a:lnTo>
                  <a:lnTo>
                    <a:pt x="479521" y="39216"/>
                  </a:lnTo>
                  <a:lnTo>
                    <a:pt x="438139" y="39216"/>
                  </a:lnTo>
                  <a:close/>
                  <a:moveTo>
                    <a:pt x="142956" y="44887"/>
                  </a:moveTo>
                  <a:lnTo>
                    <a:pt x="195624" y="44887"/>
                  </a:lnTo>
                  <a:moveTo>
                    <a:pt x="195786" y="475661"/>
                  </a:moveTo>
                  <a:lnTo>
                    <a:pt x="143118" y="475661"/>
                  </a:lnTo>
                  <a:moveTo>
                    <a:pt x="901496" y="475661"/>
                  </a:moveTo>
                  <a:lnTo>
                    <a:pt x="847820" y="475661"/>
                  </a:lnTo>
                  <a:moveTo>
                    <a:pt x="847658" y="44887"/>
                  </a:moveTo>
                  <a:lnTo>
                    <a:pt x="901335" y="44887"/>
                  </a:lnTo>
                  <a:moveTo>
                    <a:pt x="679375" y="44887"/>
                  </a:moveTo>
                  <a:lnTo>
                    <a:pt x="679375" y="78553"/>
                  </a:lnTo>
                  <a:moveTo>
                    <a:pt x="743330" y="44887"/>
                  </a:moveTo>
                  <a:lnTo>
                    <a:pt x="743330" y="78553"/>
                  </a:lnTo>
                  <a:moveTo>
                    <a:pt x="679375" y="329174"/>
                  </a:moveTo>
                  <a:lnTo>
                    <a:pt x="679375" y="374061"/>
                  </a:lnTo>
                  <a:moveTo>
                    <a:pt x="679375" y="329174"/>
                  </a:moveTo>
                  <a:lnTo>
                    <a:pt x="743330" y="329174"/>
                  </a:lnTo>
                  <a:moveTo>
                    <a:pt x="679375" y="329174"/>
                  </a:moveTo>
                  <a:lnTo>
                    <a:pt x="679375" y="265584"/>
                  </a:lnTo>
                  <a:moveTo>
                    <a:pt x="743330" y="329174"/>
                  </a:moveTo>
                  <a:lnTo>
                    <a:pt x="743330" y="374061"/>
                  </a:lnTo>
                  <a:moveTo>
                    <a:pt x="743330" y="329174"/>
                  </a:moveTo>
                  <a:lnTo>
                    <a:pt x="743330" y="265584"/>
                  </a:lnTo>
                  <a:moveTo>
                    <a:pt x="679375" y="265584"/>
                  </a:moveTo>
                  <a:lnTo>
                    <a:pt x="743330" y="265584"/>
                  </a:lnTo>
                  <a:moveTo>
                    <a:pt x="679375" y="265584"/>
                  </a:moveTo>
                  <a:lnTo>
                    <a:pt x="679375" y="201993"/>
                  </a:lnTo>
                  <a:moveTo>
                    <a:pt x="743330" y="265584"/>
                  </a:moveTo>
                  <a:lnTo>
                    <a:pt x="743330" y="201993"/>
                  </a:lnTo>
                  <a:moveTo>
                    <a:pt x="679375" y="201993"/>
                  </a:moveTo>
                  <a:lnTo>
                    <a:pt x="743330" y="201993"/>
                  </a:lnTo>
                  <a:moveTo>
                    <a:pt x="679375" y="201993"/>
                  </a:moveTo>
                  <a:lnTo>
                    <a:pt x="679375" y="142143"/>
                  </a:lnTo>
                  <a:moveTo>
                    <a:pt x="743330" y="201993"/>
                  </a:moveTo>
                  <a:lnTo>
                    <a:pt x="743330" y="142143"/>
                  </a:lnTo>
                  <a:moveTo>
                    <a:pt x="679375" y="142143"/>
                  </a:moveTo>
                  <a:lnTo>
                    <a:pt x="743330" y="142143"/>
                  </a:lnTo>
                  <a:moveTo>
                    <a:pt x="679375" y="142143"/>
                  </a:moveTo>
                  <a:lnTo>
                    <a:pt x="679375" y="78553"/>
                  </a:lnTo>
                  <a:moveTo>
                    <a:pt x="743330" y="142143"/>
                  </a:moveTo>
                  <a:lnTo>
                    <a:pt x="743330" y="78553"/>
                  </a:lnTo>
                  <a:moveTo>
                    <a:pt x="679375" y="78553"/>
                  </a:moveTo>
                  <a:lnTo>
                    <a:pt x="743330" y="78553"/>
                  </a:lnTo>
                  <a:moveTo>
                    <a:pt x="234990" y="39216"/>
                  </a:moveTo>
                  <a:lnTo>
                    <a:pt x="234990" y="83138"/>
                  </a:lnTo>
                  <a:lnTo>
                    <a:pt x="276373" y="83138"/>
                  </a:lnTo>
                  <a:lnTo>
                    <a:pt x="276373" y="39216"/>
                  </a:lnTo>
                  <a:close/>
                  <a:moveTo>
                    <a:pt x="781909" y="540820"/>
                  </a:moveTo>
                  <a:cubicBezTo>
                    <a:pt x="781909" y="566011"/>
                    <a:pt x="761488" y="586432"/>
                    <a:pt x="736298" y="586432"/>
                  </a:cubicBezTo>
                  <a:cubicBezTo>
                    <a:pt x="711107" y="586432"/>
                    <a:pt x="690686" y="566011"/>
                    <a:pt x="690686" y="540820"/>
                  </a:cubicBezTo>
                  <a:cubicBezTo>
                    <a:pt x="690686" y="515630"/>
                    <a:pt x="711107" y="495209"/>
                    <a:pt x="736298" y="495209"/>
                  </a:cubicBezTo>
                  <a:cubicBezTo>
                    <a:pt x="761488" y="495209"/>
                    <a:pt x="781909" y="515630"/>
                    <a:pt x="781909" y="540820"/>
                  </a:cubicBezTo>
                  <a:close/>
                  <a:moveTo>
                    <a:pt x="755846" y="540820"/>
                  </a:moveTo>
                  <a:cubicBezTo>
                    <a:pt x="755846" y="530024"/>
                    <a:pt x="747094" y="521273"/>
                    <a:pt x="736298" y="521273"/>
                  </a:cubicBezTo>
                  <a:cubicBezTo>
                    <a:pt x="725502" y="521273"/>
                    <a:pt x="716750" y="530024"/>
                    <a:pt x="716750" y="540820"/>
                  </a:cubicBezTo>
                  <a:cubicBezTo>
                    <a:pt x="716750" y="551617"/>
                    <a:pt x="725502" y="560368"/>
                    <a:pt x="736298" y="560368"/>
                  </a:cubicBezTo>
                  <a:cubicBezTo>
                    <a:pt x="747094" y="560368"/>
                    <a:pt x="755846" y="551617"/>
                    <a:pt x="755846" y="540820"/>
                  </a:cubicBezTo>
                  <a:close/>
                  <a:moveTo>
                    <a:pt x="905712" y="540820"/>
                  </a:moveTo>
                  <a:cubicBezTo>
                    <a:pt x="905712" y="566011"/>
                    <a:pt x="885291" y="586432"/>
                    <a:pt x="860100" y="586432"/>
                  </a:cubicBezTo>
                  <a:cubicBezTo>
                    <a:pt x="834910" y="586432"/>
                    <a:pt x="814489" y="566011"/>
                    <a:pt x="814489" y="540820"/>
                  </a:cubicBezTo>
                  <a:cubicBezTo>
                    <a:pt x="814489" y="515630"/>
                    <a:pt x="834910" y="495209"/>
                    <a:pt x="860100" y="495209"/>
                  </a:cubicBezTo>
                  <a:cubicBezTo>
                    <a:pt x="885291" y="495209"/>
                    <a:pt x="905712" y="515630"/>
                    <a:pt x="905712" y="540820"/>
                  </a:cubicBezTo>
                  <a:close/>
                  <a:moveTo>
                    <a:pt x="879648" y="540820"/>
                  </a:moveTo>
                  <a:cubicBezTo>
                    <a:pt x="879648" y="530024"/>
                    <a:pt x="870896" y="521273"/>
                    <a:pt x="860100" y="521273"/>
                  </a:cubicBezTo>
                  <a:cubicBezTo>
                    <a:pt x="849304" y="521273"/>
                    <a:pt x="840552" y="530024"/>
                    <a:pt x="840552" y="540820"/>
                  </a:cubicBezTo>
                  <a:cubicBezTo>
                    <a:pt x="840552" y="551617"/>
                    <a:pt x="849304" y="560368"/>
                    <a:pt x="860100" y="560368"/>
                  </a:cubicBezTo>
                  <a:cubicBezTo>
                    <a:pt x="870896" y="560368"/>
                    <a:pt x="879648" y="551617"/>
                    <a:pt x="879648" y="540820"/>
                  </a:cubicBezTo>
                  <a:close/>
                  <a:moveTo>
                    <a:pt x="273668" y="540820"/>
                  </a:moveTo>
                  <a:cubicBezTo>
                    <a:pt x="273668" y="566011"/>
                    <a:pt x="294089" y="586432"/>
                    <a:pt x="319279" y="586432"/>
                  </a:cubicBezTo>
                  <a:cubicBezTo>
                    <a:pt x="344470" y="586432"/>
                    <a:pt x="364891" y="566011"/>
                    <a:pt x="364891" y="540820"/>
                  </a:cubicBezTo>
                  <a:cubicBezTo>
                    <a:pt x="364891" y="515630"/>
                    <a:pt x="344470" y="495209"/>
                    <a:pt x="319279" y="495209"/>
                  </a:cubicBezTo>
                  <a:cubicBezTo>
                    <a:pt x="294089" y="495209"/>
                    <a:pt x="273668" y="515630"/>
                    <a:pt x="273668" y="540820"/>
                  </a:cubicBezTo>
                  <a:close/>
                  <a:moveTo>
                    <a:pt x="299732" y="540820"/>
                  </a:moveTo>
                  <a:cubicBezTo>
                    <a:pt x="299732" y="530024"/>
                    <a:pt x="308483" y="521273"/>
                    <a:pt x="319279" y="521273"/>
                  </a:cubicBezTo>
                  <a:cubicBezTo>
                    <a:pt x="330076" y="521273"/>
                    <a:pt x="338827" y="530024"/>
                    <a:pt x="338827" y="540820"/>
                  </a:cubicBezTo>
                  <a:cubicBezTo>
                    <a:pt x="338827" y="551617"/>
                    <a:pt x="330076" y="560368"/>
                    <a:pt x="319279" y="560368"/>
                  </a:cubicBezTo>
                  <a:cubicBezTo>
                    <a:pt x="308483" y="560368"/>
                    <a:pt x="299732" y="551617"/>
                    <a:pt x="299732" y="540820"/>
                  </a:cubicBezTo>
                  <a:close/>
                  <a:moveTo>
                    <a:pt x="149866" y="540820"/>
                  </a:moveTo>
                  <a:cubicBezTo>
                    <a:pt x="149866" y="566011"/>
                    <a:pt x="170286" y="586432"/>
                    <a:pt x="195477" y="586432"/>
                  </a:cubicBezTo>
                  <a:cubicBezTo>
                    <a:pt x="220667" y="586432"/>
                    <a:pt x="241088" y="566011"/>
                    <a:pt x="241088" y="540820"/>
                  </a:cubicBezTo>
                  <a:cubicBezTo>
                    <a:pt x="241088" y="515630"/>
                    <a:pt x="220667" y="495209"/>
                    <a:pt x="195477" y="495209"/>
                  </a:cubicBezTo>
                  <a:cubicBezTo>
                    <a:pt x="170286" y="495209"/>
                    <a:pt x="149866" y="515630"/>
                    <a:pt x="149866" y="540820"/>
                  </a:cubicBezTo>
                  <a:close/>
                  <a:moveTo>
                    <a:pt x="175929" y="540820"/>
                  </a:moveTo>
                  <a:cubicBezTo>
                    <a:pt x="175929" y="530024"/>
                    <a:pt x="184681" y="521273"/>
                    <a:pt x="195477" y="521273"/>
                  </a:cubicBezTo>
                  <a:cubicBezTo>
                    <a:pt x="206273" y="521273"/>
                    <a:pt x="215025" y="530024"/>
                    <a:pt x="215025" y="540820"/>
                  </a:cubicBezTo>
                  <a:cubicBezTo>
                    <a:pt x="215025" y="551617"/>
                    <a:pt x="206273" y="560368"/>
                    <a:pt x="195477" y="560368"/>
                  </a:cubicBezTo>
                  <a:cubicBezTo>
                    <a:pt x="184681" y="560368"/>
                    <a:pt x="175929" y="551617"/>
                    <a:pt x="175929" y="540820"/>
                  </a:cubicBezTo>
                  <a:close/>
                  <a:moveTo>
                    <a:pt x="26041" y="475661"/>
                  </a:moveTo>
                  <a:lnTo>
                    <a:pt x="26041" y="462629"/>
                  </a:lnTo>
                  <a:lnTo>
                    <a:pt x="0" y="462629"/>
                  </a:lnTo>
                  <a:lnTo>
                    <a:pt x="0" y="527789"/>
                  </a:lnTo>
                  <a:lnTo>
                    <a:pt x="26041" y="527789"/>
                  </a:lnTo>
                  <a:lnTo>
                    <a:pt x="26041" y="514987"/>
                  </a:lnTo>
                  <a:lnTo>
                    <a:pt x="107429" y="515372"/>
                  </a:lnTo>
                  <a:lnTo>
                    <a:pt x="136834" y="540820"/>
                  </a:lnTo>
                  <a:lnTo>
                    <a:pt x="149866" y="540820"/>
                  </a:lnTo>
                  <a:cubicBezTo>
                    <a:pt x="149866" y="515630"/>
                    <a:pt x="170286" y="495209"/>
                    <a:pt x="195477" y="495209"/>
                  </a:cubicBezTo>
                  <a:cubicBezTo>
                    <a:pt x="220667" y="495209"/>
                    <a:pt x="241088" y="515630"/>
                    <a:pt x="241088" y="540820"/>
                  </a:cubicBezTo>
                  <a:lnTo>
                    <a:pt x="273668" y="540820"/>
                  </a:lnTo>
                  <a:cubicBezTo>
                    <a:pt x="273668" y="515630"/>
                    <a:pt x="294089" y="495209"/>
                    <a:pt x="319279" y="495209"/>
                  </a:cubicBezTo>
                  <a:cubicBezTo>
                    <a:pt x="344470" y="495209"/>
                    <a:pt x="364891" y="515630"/>
                    <a:pt x="364891" y="540820"/>
                  </a:cubicBezTo>
                  <a:lnTo>
                    <a:pt x="377923" y="540820"/>
                  </a:lnTo>
                  <a:lnTo>
                    <a:pt x="403986" y="514987"/>
                  </a:lnTo>
                  <a:lnTo>
                    <a:pt x="651591" y="514987"/>
                  </a:lnTo>
                  <a:lnTo>
                    <a:pt x="677655" y="540820"/>
                  </a:lnTo>
                  <a:lnTo>
                    <a:pt x="690686" y="540820"/>
                  </a:lnTo>
                  <a:cubicBezTo>
                    <a:pt x="690686" y="515630"/>
                    <a:pt x="711107" y="495209"/>
                    <a:pt x="736298" y="495209"/>
                  </a:cubicBezTo>
                  <a:cubicBezTo>
                    <a:pt x="761488" y="495209"/>
                    <a:pt x="781909" y="515630"/>
                    <a:pt x="781909" y="540820"/>
                  </a:cubicBezTo>
                  <a:lnTo>
                    <a:pt x="814489" y="540820"/>
                  </a:lnTo>
                  <a:cubicBezTo>
                    <a:pt x="814489" y="515630"/>
                    <a:pt x="834910" y="495209"/>
                    <a:pt x="860100" y="495209"/>
                  </a:cubicBezTo>
                  <a:cubicBezTo>
                    <a:pt x="885291" y="495209"/>
                    <a:pt x="905712" y="515630"/>
                    <a:pt x="905712" y="540820"/>
                  </a:cubicBezTo>
                  <a:lnTo>
                    <a:pt x="918743" y="540820"/>
                  </a:lnTo>
                  <a:lnTo>
                    <a:pt x="948148" y="515372"/>
                  </a:lnTo>
                  <a:lnTo>
                    <a:pt x="1029536" y="514987"/>
                  </a:lnTo>
                  <a:lnTo>
                    <a:pt x="1029536" y="527789"/>
                  </a:lnTo>
                  <a:lnTo>
                    <a:pt x="1055578" y="527789"/>
                  </a:lnTo>
                  <a:lnTo>
                    <a:pt x="1055578" y="462629"/>
                  </a:lnTo>
                  <a:lnTo>
                    <a:pt x="1029536" y="462629"/>
                  </a:lnTo>
                  <a:lnTo>
                    <a:pt x="1029536" y="475661"/>
                  </a:lnTo>
                  <a:lnTo>
                    <a:pt x="1007216" y="475661"/>
                  </a:lnTo>
                  <a:close/>
                </a:path>
              </a:pathLst>
            </a:custGeom>
            <a:noFill/>
            <a:ln w="9773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 defTabSz="685800"/>
              <a:endParaRPr sz="60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3294338" y="3242727"/>
              <a:ext cx="1847261" cy="1029921"/>
            </a:xfrm>
            <a:custGeom>
              <a:avLst/>
              <a:gdLst/>
              <a:ahLst/>
              <a:cxnLst/>
              <a:rect l="0" t="0" r="0" b="0"/>
              <a:pathLst>
                <a:path w="1231507" h="686614">
                  <a:moveTo>
                    <a:pt x="372058" y="0"/>
                  </a:moveTo>
                  <a:cubicBezTo>
                    <a:pt x="380275" y="0"/>
                    <a:pt x="386941" y="6698"/>
                    <a:pt x="386941" y="14954"/>
                  </a:cubicBezTo>
                  <a:lnTo>
                    <a:pt x="386941" y="44862"/>
                  </a:lnTo>
                  <a:lnTo>
                    <a:pt x="372058" y="44862"/>
                  </a:lnTo>
                  <a:lnTo>
                    <a:pt x="372058" y="63556"/>
                  </a:lnTo>
                  <a:cubicBezTo>
                    <a:pt x="398102" y="74770"/>
                    <a:pt x="386941" y="112158"/>
                    <a:pt x="372058" y="115898"/>
                  </a:cubicBezTo>
                  <a:lnTo>
                    <a:pt x="372058" y="229979"/>
                  </a:lnTo>
                  <a:lnTo>
                    <a:pt x="584125" y="229979"/>
                  </a:lnTo>
                  <a:lnTo>
                    <a:pt x="584125" y="192597"/>
                  </a:lnTo>
                  <a:lnTo>
                    <a:pt x="546926" y="192597"/>
                  </a:lnTo>
                  <a:cubicBezTo>
                    <a:pt x="549402" y="177643"/>
                    <a:pt x="570735" y="147728"/>
                    <a:pt x="636220" y="147728"/>
                  </a:cubicBezTo>
                  <a:cubicBezTo>
                    <a:pt x="701698" y="147728"/>
                    <a:pt x="718066" y="181376"/>
                    <a:pt x="718066" y="192597"/>
                  </a:cubicBezTo>
                  <a:lnTo>
                    <a:pt x="684581" y="192597"/>
                  </a:lnTo>
                  <a:lnTo>
                    <a:pt x="684581" y="229979"/>
                  </a:lnTo>
                  <a:lnTo>
                    <a:pt x="736676" y="229979"/>
                  </a:lnTo>
                  <a:cubicBezTo>
                    <a:pt x="769412" y="229979"/>
                    <a:pt x="772637" y="262382"/>
                    <a:pt x="770155" y="278581"/>
                  </a:cubicBezTo>
                  <a:lnTo>
                    <a:pt x="829684" y="278581"/>
                  </a:lnTo>
                  <a:lnTo>
                    <a:pt x="829684" y="129041"/>
                  </a:lnTo>
                  <a:lnTo>
                    <a:pt x="803640" y="129041"/>
                  </a:lnTo>
                  <a:lnTo>
                    <a:pt x="803640" y="87912"/>
                  </a:lnTo>
                  <a:lnTo>
                    <a:pt x="885499" y="87912"/>
                  </a:lnTo>
                  <a:lnTo>
                    <a:pt x="885499" y="57998"/>
                  </a:lnTo>
                  <a:lnTo>
                    <a:pt x="918978" y="57998"/>
                  </a:lnTo>
                  <a:lnTo>
                    <a:pt x="918978" y="87912"/>
                  </a:lnTo>
                  <a:lnTo>
                    <a:pt x="1201743" y="87912"/>
                  </a:lnTo>
                  <a:lnTo>
                    <a:pt x="1201743" y="121554"/>
                  </a:lnTo>
                  <a:lnTo>
                    <a:pt x="1145934" y="121554"/>
                  </a:lnTo>
                  <a:lnTo>
                    <a:pt x="1145934" y="140248"/>
                  </a:lnTo>
                  <a:lnTo>
                    <a:pt x="1123610" y="140248"/>
                  </a:lnTo>
                  <a:cubicBezTo>
                    <a:pt x="1102779" y="140248"/>
                    <a:pt x="1095090" y="155202"/>
                    <a:pt x="1093846" y="162682"/>
                  </a:cubicBezTo>
                  <a:lnTo>
                    <a:pt x="1093846" y="229979"/>
                  </a:lnTo>
                  <a:cubicBezTo>
                    <a:pt x="1093846" y="253905"/>
                    <a:pt x="1113693" y="262382"/>
                    <a:pt x="1123610" y="263627"/>
                  </a:cubicBezTo>
                  <a:lnTo>
                    <a:pt x="1171978" y="263627"/>
                  </a:lnTo>
                  <a:cubicBezTo>
                    <a:pt x="1192809" y="263627"/>
                    <a:pt x="1200498" y="283566"/>
                    <a:pt x="1201743" y="293535"/>
                  </a:cubicBezTo>
                  <a:lnTo>
                    <a:pt x="1201743" y="562812"/>
                  </a:lnTo>
                  <a:lnTo>
                    <a:pt x="1231507" y="562812"/>
                  </a:lnTo>
                  <a:lnTo>
                    <a:pt x="1231507" y="627971"/>
                  </a:lnTo>
                  <a:lnTo>
                    <a:pt x="1205444" y="627971"/>
                  </a:lnTo>
                  <a:lnTo>
                    <a:pt x="1205444" y="605165"/>
                  </a:lnTo>
                  <a:lnTo>
                    <a:pt x="1172864" y="605165"/>
                  </a:lnTo>
                  <a:lnTo>
                    <a:pt x="1172864" y="644971"/>
                  </a:lnTo>
                  <a:lnTo>
                    <a:pt x="1107640" y="644971"/>
                  </a:lnTo>
                  <a:lnTo>
                    <a:pt x="1107640" y="543166"/>
                  </a:lnTo>
                  <a:cubicBezTo>
                    <a:pt x="1104206" y="622960"/>
                    <a:pt x="1038454" y="686614"/>
                    <a:pt x="957839" y="686614"/>
                  </a:cubicBezTo>
                  <a:cubicBezTo>
                    <a:pt x="915590" y="686614"/>
                    <a:pt x="877420" y="669132"/>
                    <a:pt x="850176" y="641003"/>
                  </a:cubicBezTo>
                  <a:lnTo>
                    <a:pt x="726674" y="641003"/>
                  </a:lnTo>
                  <a:cubicBezTo>
                    <a:pt x="699431" y="669132"/>
                    <a:pt x="661261" y="686614"/>
                    <a:pt x="619011" y="686614"/>
                  </a:cubicBezTo>
                  <a:cubicBezTo>
                    <a:pt x="576762" y="686614"/>
                    <a:pt x="538592" y="669132"/>
                    <a:pt x="511349" y="641003"/>
                  </a:cubicBezTo>
                  <a:lnTo>
                    <a:pt x="436566" y="641003"/>
                  </a:lnTo>
                  <a:cubicBezTo>
                    <a:pt x="436566" y="666193"/>
                    <a:pt x="416145" y="686614"/>
                    <a:pt x="390954" y="686614"/>
                  </a:cubicBezTo>
                  <a:cubicBezTo>
                    <a:pt x="365764" y="686614"/>
                    <a:pt x="345343" y="666193"/>
                    <a:pt x="345343" y="641003"/>
                  </a:cubicBezTo>
                  <a:lnTo>
                    <a:pt x="312763" y="641003"/>
                  </a:lnTo>
                  <a:cubicBezTo>
                    <a:pt x="312763" y="666193"/>
                    <a:pt x="292343" y="686614"/>
                    <a:pt x="267152" y="686614"/>
                  </a:cubicBezTo>
                  <a:cubicBezTo>
                    <a:pt x="241961" y="686614"/>
                    <a:pt x="221541" y="666193"/>
                    <a:pt x="221541" y="641003"/>
                  </a:cubicBezTo>
                  <a:lnTo>
                    <a:pt x="186029" y="641003"/>
                  </a:lnTo>
                  <a:lnTo>
                    <a:pt x="186029" y="659918"/>
                  </a:lnTo>
                  <a:lnTo>
                    <a:pt x="0" y="659918"/>
                  </a:lnTo>
                  <a:lnTo>
                    <a:pt x="145102" y="514112"/>
                  </a:lnTo>
                  <a:cubicBezTo>
                    <a:pt x="137655" y="506631"/>
                    <a:pt x="115338" y="478215"/>
                    <a:pt x="115338" y="394479"/>
                  </a:cubicBezTo>
                  <a:cubicBezTo>
                    <a:pt x="115338" y="310737"/>
                    <a:pt x="135179" y="282321"/>
                    <a:pt x="145102" y="278581"/>
                  </a:cubicBezTo>
                  <a:lnTo>
                    <a:pt x="145102" y="241199"/>
                  </a:lnTo>
                  <a:lnTo>
                    <a:pt x="119052" y="241199"/>
                  </a:lnTo>
                  <a:lnTo>
                    <a:pt x="119052" y="155202"/>
                  </a:lnTo>
                  <a:cubicBezTo>
                    <a:pt x="119058" y="151077"/>
                    <a:pt x="122394" y="147728"/>
                    <a:pt x="126499" y="147728"/>
                  </a:cubicBezTo>
                  <a:lnTo>
                    <a:pt x="193464" y="147728"/>
                  </a:lnTo>
                  <a:cubicBezTo>
                    <a:pt x="197575" y="147728"/>
                    <a:pt x="200911" y="151077"/>
                    <a:pt x="200911" y="155202"/>
                  </a:cubicBezTo>
                  <a:lnTo>
                    <a:pt x="200911" y="241199"/>
                  </a:lnTo>
                  <a:lnTo>
                    <a:pt x="174867" y="241199"/>
                  </a:lnTo>
                  <a:lnTo>
                    <a:pt x="174867" y="278581"/>
                  </a:lnTo>
                  <a:lnTo>
                    <a:pt x="219508" y="278581"/>
                  </a:lnTo>
                  <a:cubicBezTo>
                    <a:pt x="219508" y="242691"/>
                    <a:pt x="234396" y="231223"/>
                    <a:pt x="241838" y="229979"/>
                  </a:cubicBezTo>
                  <a:lnTo>
                    <a:pt x="305081" y="229979"/>
                  </a:lnTo>
                  <a:lnTo>
                    <a:pt x="305081" y="115898"/>
                  </a:lnTo>
                  <a:cubicBezTo>
                    <a:pt x="275323" y="100944"/>
                    <a:pt x="290199" y="67296"/>
                    <a:pt x="305081" y="63556"/>
                  </a:cubicBezTo>
                  <a:lnTo>
                    <a:pt x="305081" y="44862"/>
                  </a:lnTo>
                  <a:lnTo>
                    <a:pt x="290205" y="44862"/>
                  </a:lnTo>
                  <a:lnTo>
                    <a:pt x="290205" y="14954"/>
                  </a:lnTo>
                  <a:cubicBezTo>
                    <a:pt x="290205" y="6698"/>
                    <a:pt x="296865" y="0"/>
                    <a:pt x="305081" y="0"/>
                  </a:cubicBezTo>
                  <a:lnTo>
                    <a:pt x="372058" y="0"/>
                  </a:lnTo>
                  <a:moveTo>
                    <a:pt x="866890" y="248673"/>
                  </a:moveTo>
                  <a:cubicBezTo>
                    <a:pt x="866890" y="252797"/>
                    <a:pt x="870219" y="256147"/>
                    <a:pt x="874331" y="256147"/>
                  </a:cubicBezTo>
                  <a:lnTo>
                    <a:pt x="941302" y="256147"/>
                  </a:lnTo>
                  <a:cubicBezTo>
                    <a:pt x="945413" y="256147"/>
                    <a:pt x="948743" y="252797"/>
                    <a:pt x="948743" y="248673"/>
                  </a:cubicBezTo>
                  <a:lnTo>
                    <a:pt x="948743" y="155202"/>
                  </a:lnTo>
                  <a:cubicBezTo>
                    <a:pt x="948743" y="151077"/>
                    <a:pt x="945413" y="147728"/>
                    <a:pt x="941302" y="147728"/>
                  </a:cubicBezTo>
                  <a:lnTo>
                    <a:pt x="874331" y="147728"/>
                  </a:lnTo>
                  <a:cubicBezTo>
                    <a:pt x="870219" y="147728"/>
                    <a:pt x="866890" y="151077"/>
                    <a:pt x="866890" y="155202"/>
                  </a:cubicBezTo>
                  <a:lnTo>
                    <a:pt x="866890" y="248673"/>
                  </a:lnTo>
                  <a:moveTo>
                    <a:pt x="978507" y="248673"/>
                  </a:moveTo>
                  <a:cubicBezTo>
                    <a:pt x="978507" y="252797"/>
                    <a:pt x="981837" y="256147"/>
                    <a:pt x="985949" y="256147"/>
                  </a:cubicBezTo>
                  <a:lnTo>
                    <a:pt x="1052919" y="256147"/>
                  </a:lnTo>
                  <a:cubicBezTo>
                    <a:pt x="1057031" y="256147"/>
                    <a:pt x="1060360" y="252797"/>
                    <a:pt x="1060360" y="248673"/>
                  </a:cubicBezTo>
                  <a:lnTo>
                    <a:pt x="1060360" y="155202"/>
                  </a:lnTo>
                  <a:cubicBezTo>
                    <a:pt x="1060360" y="151077"/>
                    <a:pt x="1057031" y="147728"/>
                    <a:pt x="1052919" y="147728"/>
                  </a:cubicBezTo>
                  <a:lnTo>
                    <a:pt x="985949" y="147728"/>
                  </a:lnTo>
                  <a:cubicBezTo>
                    <a:pt x="981837" y="147728"/>
                    <a:pt x="978507" y="151077"/>
                    <a:pt x="978507" y="155202"/>
                  </a:cubicBezTo>
                  <a:lnTo>
                    <a:pt x="978507" y="248673"/>
                  </a:lnTo>
                  <a:moveTo>
                    <a:pt x="431581" y="147728"/>
                  </a:moveTo>
                  <a:cubicBezTo>
                    <a:pt x="416705" y="147728"/>
                    <a:pt x="412985" y="160193"/>
                    <a:pt x="412985" y="166422"/>
                  </a:cubicBezTo>
                  <a:lnTo>
                    <a:pt x="412985" y="181376"/>
                  </a:lnTo>
                  <a:lnTo>
                    <a:pt x="450191" y="181376"/>
                  </a:lnTo>
                  <a:lnTo>
                    <a:pt x="450191" y="166422"/>
                  </a:lnTo>
                  <a:cubicBezTo>
                    <a:pt x="450191" y="158949"/>
                    <a:pt x="446463" y="147728"/>
                    <a:pt x="431581" y="147728"/>
                  </a:cubicBezTo>
                  <a:moveTo>
                    <a:pt x="1107568" y="536748"/>
                  </a:moveTo>
                  <a:lnTo>
                    <a:pt x="1107568" y="543166"/>
                  </a:lnTo>
                  <a:cubicBezTo>
                    <a:pt x="1107659" y="541042"/>
                    <a:pt x="1107705" y="538898"/>
                    <a:pt x="1107705" y="536748"/>
                  </a:cubicBezTo>
                </a:path>
              </a:pathLst>
            </a:custGeom>
            <a:solidFill>
              <a:srgbClr val="4E88E6"/>
            </a:solidFill>
            <a:ln>
              <a:noFill/>
            </a:ln>
          </p:spPr>
          <p:txBody>
            <a:bodyPr rtlCol="0" anchor="ctr"/>
            <a:lstStyle/>
            <a:p>
              <a:pPr algn="ctr" defTabSz="685800"/>
              <a:endParaRPr sz="60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3294338" y="3242727"/>
              <a:ext cx="1847261" cy="1029921"/>
            </a:xfrm>
            <a:custGeom>
              <a:avLst/>
              <a:gdLst/>
              <a:ahLst/>
              <a:cxnLst/>
              <a:rect l="0" t="0" r="0" b="0"/>
              <a:pathLst>
                <a:path w="1231507" h="686614">
                  <a:moveTo>
                    <a:pt x="372056" y="0"/>
                  </a:moveTo>
                  <a:cubicBezTo>
                    <a:pt x="380275" y="0"/>
                    <a:pt x="386939" y="6695"/>
                    <a:pt x="386939" y="14953"/>
                  </a:cubicBezTo>
                  <a:lnTo>
                    <a:pt x="386939" y="44860"/>
                  </a:lnTo>
                  <a:lnTo>
                    <a:pt x="372056" y="44860"/>
                  </a:lnTo>
                  <a:lnTo>
                    <a:pt x="372056" y="63555"/>
                  </a:lnTo>
                  <a:cubicBezTo>
                    <a:pt x="398100" y="74771"/>
                    <a:pt x="386938" y="112160"/>
                    <a:pt x="372056" y="115899"/>
                  </a:cubicBezTo>
                  <a:lnTo>
                    <a:pt x="372056" y="229978"/>
                  </a:lnTo>
                  <a:lnTo>
                    <a:pt x="584128" y="229978"/>
                  </a:lnTo>
                  <a:lnTo>
                    <a:pt x="584128" y="192594"/>
                  </a:lnTo>
                  <a:lnTo>
                    <a:pt x="546923" y="192594"/>
                  </a:lnTo>
                  <a:cubicBezTo>
                    <a:pt x="549403" y="177640"/>
                    <a:pt x="570736" y="147728"/>
                    <a:pt x="636217" y="147728"/>
                  </a:cubicBezTo>
                  <a:cubicBezTo>
                    <a:pt x="701699" y="147728"/>
                    <a:pt x="718067" y="181378"/>
                    <a:pt x="718067" y="192594"/>
                  </a:cubicBezTo>
                  <a:lnTo>
                    <a:pt x="684584" y="192594"/>
                  </a:lnTo>
                  <a:lnTo>
                    <a:pt x="684584" y="229978"/>
                  </a:lnTo>
                  <a:lnTo>
                    <a:pt x="736673" y="229978"/>
                  </a:lnTo>
                  <a:cubicBezTo>
                    <a:pt x="769412" y="229979"/>
                    <a:pt x="772636" y="262379"/>
                    <a:pt x="770156" y="278580"/>
                  </a:cubicBezTo>
                  <a:lnTo>
                    <a:pt x="829684" y="278580"/>
                  </a:lnTo>
                  <a:lnTo>
                    <a:pt x="829684" y="129039"/>
                  </a:lnTo>
                  <a:lnTo>
                    <a:pt x="803640" y="129039"/>
                  </a:lnTo>
                  <a:lnTo>
                    <a:pt x="803640" y="87914"/>
                  </a:lnTo>
                  <a:lnTo>
                    <a:pt x="885496" y="87914"/>
                  </a:lnTo>
                  <a:lnTo>
                    <a:pt x="885496" y="58000"/>
                  </a:lnTo>
                  <a:lnTo>
                    <a:pt x="918979" y="58000"/>
                  </a:lnTo>
                  <a:lnTo>
                    <a:pt x="918979" y="87914"/>
                  </a:lnTo>
                  <a:lnTo>
                    <a:pt x="1201740" y="87914"/>
                  </a:lnTo>
                  <a:lnTo>
                    <a:pt x="1201740" y="121556"/>
                  </a:lnTo>
                  <a:lnTo>
                    <a:pt x="1145935" y="121556"/>
                  </a:lnTo>
                  <a:lnTo>
                    <a:pt x="1145935" y="140251"/>
                  </a:lnTo>
                  <a:lnTo>
                    <a:pt x="1123613" y="140251"/>
                  </a:lnTo>
                  <a:cubicBezTo>
                    <a:pt x="1102780" y="140251"/>
                    <a:pt x="1095088" y="155203"/>
                    <a:pt x="1093846" y="162681"/>
                  </a:cubicBezTo>
                  <a:lnTo>
                    <a:pt x="1093846" y="229978"/>
                  </a:lnTo>
                  <a:cubicBezTo>
                    <a:pt x="1093846" y="253906"/>
                    <a:pt x="1113691" y="262380"/>
                    <a:pt x="1123613" y="263627"/>
                  </a:cubicBezTo>
                  <a:lnTo>
                    <a:pt x="1171980" y="263627"/>
                  </a:lnTo>
                  <a:cubicBezTo>
                    <a:pt x="1192812" y="263628"/>
                    <a:pt x="1200499" y="283564"/>
                    <a:pt x="1201740" y="293534"/>
                  </a:cubicBezTo>
                  <a:lnTo>
                    <a:pt x="1201740" y="562812"/>
                  </a:lnTo>
                  <a:lnTo>
                    <a:pt x="1231507" y="562812"/>
                  </a:lnTo>
                  <a:lnTo>
                    <a:pt x="1231507" y="627971"/>
                  </a:lnTo>
                  <a:lnTo>
                    <a:pt x="1205444" y="627971"/>
                  </a:lnTo>
                  <a:lnTo>
                    <a:pt x="1205444" y="605165"/>
                  </a:lnTo>
                  <a:lnTo>
                    <a:pt x="1172864" y="605165"/>
                  </a:lnTo>
                  <a:lnTo>
                    <a:pt x="1172864" y="644968"/>
                  </a:lnTo>
                  <a:lnTo>
                    <a:pt x="1107637" y="644968"/>
                  </a:lnTo>
                  <a:lnTo>
                    <a:pt x="1107570" y="619654"/>
                  </a:lnTo>
                  <a:lnTo>
                    <a:pt x="1107570" y="579773"/>
                  </a:lnTo>
                  <a:lnTo>
                    <a:pt x="1107570" y="543167"/>
                  </a:lnTo>
                  <a:cubicBezTo>
                    <a:pt x="1104207" y="622959"/>
                    <a:pt x="1038457" y="686614"/>
                    <a:pt x="957839" y="686614"/>
                  </a:cubicBezTo>
                  <a:cubicBezTo>
                    <a:pt x="915588" y="686614"/>
                    <a:pt x="877421" y="669130"/>
                    <a:pt x="850178" y="641003"/>
                  </a:cubicBezTo>
                  <a:lnTo>
                    <a:pt x="726672" y="641003"/>
                  </a:lnTo>
                  <a:cubicBezTo>
                    <a:pt x="699429" y="669130"/>
                    <a:pt x="661262" y="686614"/>
                    <a:pt x="619011" y="686614"/>
                  </a:cubicBezTo>
                  <a:cubicBezTo>
                    <a:pt x="576761" y="686614"/>
                    <a:pt x="538594" y="669130"/>
                    <a:pt x="511351" y="641003"/>
                  </a:cubicBezTo>
                  <a:lnTo>
                    <a:pt x="436566" y="641003"/>
                  </a:lnTo>
                  <a:cubicBezTo>
                    <a:pt x="436566" y="666193"/>
                    <a:pt x="416145" y="686614"/>
                    <a:pt x="390954" y="686614"/>
                  </a:cubicBezTo>
                  <a:cubicBezTo>
                    <a:pt x="365764" y="686614"/>
                    <a:pt x="345343" y="666193"/>
                    <a:pt x="345343" y="641003"/>
                  </a:cubicBezTo>
                  <a:lnTo>
                    <a:pt x="312763" y="641003"/>
                  </a:lnTo>
                  <a:cubicBezTo>
                    <a:pt x="312763" y="666193"/>
                    <a:pt x="292343" y="686614"/>
                    <a:pt x="267152" y="686614"/>
                  </a:cubicBezTo>
                  <a:cubicBezTo>
                    <a:pt x="241961" y="686614"/>
                    <a:pt x="221541" y="666193"/>
                    <a:pt x="221541" y="641003"/>
                  </a:cubicBezTo>
                  <a:lnTo>
                    <a:pt x="186028" y="641003"/>
                  </a:lnTo>
                  <a:lnTo>
                    <a:pt x="186028" y="659920"/>
                  </a:lnTo>
                  <a:lnTo>
                    <a:pt x="0" y="659920"/>
                  </a:lnTo>
                  <a:lnTo>
                    <a:pt x="145100" y="514114"/>
                  </a:lnTo>
                  <a:cubicBezTo>
                    <a:pt x="137657" y="506634"/>
                    <a:pt x="115339" y="478217"/>
                    <a:pt x="115339" y="394479"/>
                  </a:cubicBezTo>
                  <a:cubicBezTo>
                    <a:pt x="115339" y="310738"/>
                    <a:pt x="135177" y="282321"/>
                    <a:pt x="145100" y="278580"/>
                  </a:cubicBezTo>
                  <a:lnTo>
                    <a:pt x="145100" y="241197"/>
                  </a:lnTo>
                  <a:lnTo>
                    <a:pt x="119055" y="241197"/>
                  </a:lnTo>
                  <a:lnTo>
                    <a:pt x="119055" y="155204"/>
                  </a:lnTo>
                  <a:cubicBezTo>
                    <a:pt x="119056" y="151076"/>
                    <a:pt x="122391" y="147728"/>
                    <a:pt x="126500" y="147728"/>
                  </a:cubicBezTo>
                  <a:lnTo>
                    <a:pt x="193466" y="147728"/>
                  </a:lnTo>
                  <a:cubicBezTo>
                    <a:pt x="197575" y="147728"/>
                    <a:pt x="200910" y="151076"/>
                    <a:pt x="200911" y="155204"/>
                  </a:cubicBezTo>
                  <a:lnTo>
                    <a:pt x="200911" y="241197"/>
                  </a:lnTo>
                  <a:lnTo>
                    <a:pt x="174866" y="241197"/>
                  </a:lnTo>
                  <a:lnTo>
                    <a:pt x="174866" y="278580"/>
                  </a:lnTo>
                  <a:lnTo>
                    <a:pt x="219511" y="278580"/>
                  </a:lnTo>
                  <a:cubicBezTo>
                    <a:pt x="219511" y="242691"/>
                    <a:pt x="234398" y="231225"/>
                    <a:pt x="241839" y="229978"/>
                  </a:cubicBezTo>
                  <a:lnTo>
                    <a:pt x="305083" y="229978"/>
                  </a:lnTo>
                  <a:lnTo>
                    <a:pt x="305083" y="115899"/>
                  </a:lnTo>
                  <a:cubicBezTo>
                    <a:pt x="275322" y="100945"/>
                    <a:pt x="290202" y="67297"/>
                    <a:pt x="305083" y="63555"/>
                  </a:cubicBezTo>
                  <a:lnTo>
                    <a:pt x="305083" y="44860"/>
                  </a:lnTo>
                  <a:lnTo>
                    <a:pt x="290206" y="44860"/>
                  </a:lnTo>
                  <a:lnTo>
                    <a:pt x="290206" y="14953"/>
                  </a:lnTo>
                  <a:cubicBezTo>
                    <a:pt x="290207" y="6695"/>
                    <a:pt x="296865" y="1"/>
                    <a:pt x="305083" y="0"/>
                  </a:cubicBezTo>
                  <a:close/>
                  <a:moveTo>
                    <a:pt x="866891" y="248671"/>
                  </a:moveTo>
                  <a:cubicBezTo>
                    <a:pt x="866891" y="252800"/>
                    <a:pt x="870223" y="256148"/>
                    <a:pt x="874332" y="256148"/>
                  </a:cubicBezTo>
                  <a:lnTo>
                    <a:pt x="941303" y="256148"/>
                  </a:lnTo>
                  <a:cubicBezTo>
                    <a:pt x="945412" y="256148"/>
                    <a:pt x="948744" y="252800"/>
                    <a:pt x="948744" y="248671"/>
                  </a:cubicBezTo>
                  <a:lnTo>
                    <a:pt x="948744" y="155205"/>
                  </a:lnTo>
                  <a:cubicBezTo>
                    <a:pt x="948744" y="151075"/>
                    <a:pt x="945412" y="147728"/>
                    <a:pt x="941303" y="147728"/>
                  </a:cubicBezTo>
                  <a:lnTo>
                    <a:pt x="874332" y="147728"/>
                  </a:lnTo>
                  <a:cubicBezTo>
                    <a:pt x="870223" y="147728"/>
                    <a:pt x="866891" y="151075"/>
                    <a:pt x="866891" y="155205"/>
                  </a:cubicBezTo>
                  <a:close/>
                  <a:moveTo>
                    <a:pt x="978508" y="248671"/>
                  </a:moveTo>
                  <a:cubicBezTo>
                    <a:pt x="978508" y="252800"/>
                    <a:pt x="981840" y="256148"/>
                    <a:pt x="985949" y="256148"/>
                  </a:cubicBezTo>
                  <a:lnTo>
                    <a:pt x="1052920" y="256148"/>
                  </a:lnTo>
                  <a:cubicBezTo>
                    <a:pt x="1057029" y="256148"/>
                    <a:pt x="1060361" y="252800"/>
                    <a:pt x="1060361" y="248671"/>
                  </a:cubicBezTo>
                  <a:lnTo>
                    <a:pt x="1060361" y="155205"/>
                  </a:lnTo>
                  <a:cubicBezTo>
                    <a:pt x="1060361" y="151075"/>
                    <a:pt x="1057029" y="147728"/>
                    <a:pt x="1052920" y="147728"/>
                  </a:cubicBezTo>
                  <a:lnTo>
                    <a:pt x="985949" y="147728"/>
                  </a:lnTo>
                  <a:cubicBezTo>
                    <a:pt x="981840" y="147728"/>
                    <a:pt x="978508" y="151075"/>
                    <a:pt x="978508" y="155205"/>
                  </a:cubicBezTo>
                  <a:close/>
                  <a:moveTo>
                    <a:pt x="431584" y="147728"/>
                  </a:moveTo>
                  <a:cubicBezTo>
                    <a:pt x="416703" y="147728"/>
                    <a:pt x="412984" y="160192"/>
                    <a:pt x="412984" y="166422"/>
                  </a:cubicBezTo>
                  <a:lnTo>
                    <a:pt x="412984" y="181376"/>
                  </a:lnTo>
                  <a:lnTo>
                    <a:pt x="450189" y="181376"/>
                  </a:lnTo>
                  <a:lnTo>
                    <a:pt x="450189" y="166422"/>
                  </a:lnTo>
                  <a:cubicBezTo>
                    <a:pt x="450189" y="158945"/>
                    <a:pt x="446465" y="147728"/>
                    <a:pt x="431584" y="147728"/>
                  </a:cubicBezTo>
                  <a:close/>
                  <a:moveTo>
                    <a:pt x="1107570" y="536748"/>
                  </a:moveTo>
                  <a:lnTo>
                    <a:pt x="1107570" y="543167"/>
                  </a:lnTo>
                  <a:cubicBezTo>
                    <a:pt x="1107659" y="541039"/>
                    <a:pt x="1107705" y="538899"/>
                    <a:pt x="1107705" y="536748"/>
                  </a:cubicBezTo>
                  <a:moveTo>
                    <a:pt x="159984" y="634713"/>
                  </a:moveTo>
                  <a:lnTo>
                    <a:pt x="133940" y="634713"/>
                  </a:lnTo>
                  <a:lnTo>
                    <a:pt x="159984" y="570195"/>
                  </a:lnTo>
                  <a:close/>
                  <a:moveTo>
                    <a:pt x="866892" y="248672"/>
                  </a:moveTo>
                  <a:cubicBezTo>
                    <a:pt x="866892" y="252802"/>
                    <a:pt x="870223" y="256150"/>
                    <a:pt x="874333" y="256150"/>
                  </a:cubicBezTo>
                  <a:lnTo>
                    <a:pt x="941303" y="256150"/>
                  </a:lnTo>
                  <a:cubicBezTo>
                    <a:pt x="945412" y="256150"/>
                    <a:pt x="948744" y="252802"/>
                    <a:pt x="948744" y="248672"/>
                  </a:cubicBezTo>
                  <a:lnTo>
                    <a:pt x="948744" y="155207"/>
                  </a:lnTo>
                  <a:cubicBezTo>
                    <a:pt x="948744" y="151077"/>
                    <a:pt x="945412" y="147729"/>
                    <a:pt x="941303" y="147729"/>
                  </a:cubicBezTo>
                  <a:lnTo>
                    <a:pt x="874333" y="147729"/>
                  </a:lnTo>
                  <a:cubicBezTo>
                    <a:pt x="870223" y="147729"/>
                    <a:pt x="866892" y="151077"/>
                    <a:pt x="866892" y="155207"/>
                  </a:cubicBezTo>
                  <a:close/>
                  <a:moveTo>
                    <a:pt x="978509" y="248672"/>
                  </a:moveTo>
                  <a:cubicBezTo>
                    <a:pt x="978509" y="252802"/>
                    <a:pt x="981840" y="256150"/>
                    <a:pt x="985950" y="256150"/>
                  </a:cubicBezTo>
                  <a:lnTo>
                    <a:pt x="1052920" y="256150"/>
                  </a:lnTo>
                  <a:cubicBezTo>
                    <a:pt x="1057030" y="256150"/>
                    <a:pt x="1060361" y="252802"/>
                    <a:pt x="1060361" y="248672"/>
                  </a:cubicBezTo>
                  <a:lnTo>
                    <a:pt x="1060361" y="155207"/>
                  </a:lnTo>
                  <a:cubicBezTo>
                    <a:pt x="1060361" y="151077"/>
                    <a:pt x="1057030" y="147729"/>
                    <a:pt x="1052920" y="147729"/>
                  </a:cubicBezTo>
                  <a:lnTo>
                    <a:pt x="985950" y="147729"/>
                  </a:lnTo>
                  <a:cubicBezTo>
                    <a:pt x="981840" y="147729"/>
                    <a:pt x="978509" y="151077"/>
                    <a:pt x="978509" y="155207"/>
                  </a:cubicBezTo>
                  <a:close/>
                  <a:moveTo>
                    <a:pt x="178587" y="196331"/>
                  </a:moveTo>
                  <a:cubicBezTo>
                    <a:pt x="178587" y="206656"/>
                    <a:pt x="170258" y="215025"/>
                    <a:pt x="159984" y="215025"/>
                  </a:cubicBezTo>
                  <a:cubicBezTo>
                    <a:pt x="149710" y="215025"/>
                    <a:pt x="141381" y="206656"/>
                    <a:pt x="141381" y="196331"/>
                  </a:cubicBezTo>
                  <a:cubicBezTo>
                    <a:pt x="141381" y="186007"/>
                    <a:pt x="149710" y="177638"/>
                    <a:pt x="159984" y="177638"/>
                  </a:cubicBezTo>
                  <a:cubicBezTo>
                    <a:pt x="170258" y="177638"/>
                    <a:pt x="178587" y="186007"/>
                    <a:pt x="178587" y="196331"/>
                  </a:cubicBezTo>
                  <a:close/>
                  <a:moveTo>
                    <a:pt x="345343" y="641003"/>
                  </a:moveTo>
                  <a:cubicBezTo>
                    <a:pt x="345343" y="666193"/>
                    <a:pt x="365764" y="686614"/>
                    <a:pt x="390954" y="686614"/>
                  </a:cubicBezTo>
                  <a:cubicBezTo>
                    <a:pt x="416145" y="686614"/>
                    <a:pt x="436566" y="666193"/>
                    <a:pt x="436566" y="641003"/>
                  </a:cubicBezTo>
                  <a:cubicBezTo>
                    <a:pt x="436566" y="615812"/>
                    <a:pt x="416145" y="595391"/>
                    <a:pt x="390954" y="595391"/>
                  </a:cubicBezTo>
                  <a:cubicBezTo>
                    <a:pt x="365764" y="595391"/>
                    <a:pt x="345343" y="615812"/>
                    <a:pt x="345343" y="641003"/>
                  </a:cubicBezTo>
                  <a:close/>
                  <a:moveTo>
                    <a:pt x="371407" y="641003"/>
                  </a:moveTo>
                  <a:cubicBezTo>
                    <a:pt x="371407" y="630206"/>
                    <a:pt x="380158" y="621455"/>
                    <a:pt x="390954" y="621455"/>
                  </a:cubicBezTo>
                  <a:cubicBezTo>
                    <a:pt x="401751" y="621455"/>
                    <a:pt x="410502" y="630206"/>
                    <a:pt x="410502" y="641003"/>
                  </a:cubicBezTo>
                  <a:cubicBezTo>
                    <a:pt x="410502" y="651799"/>
                    <a:pt x="401751" y="660550"/>
                    <a:pt x="390954" y="660550"/>
                  </a:cubicBezTo>
                  <a:cubicBezTo>
                    <a:pt x="380158" y="660550"/>
                    <a:pt x="371407" y="651799"/>
                    <a:pt x="371407" y="641003"/>
                  </a:cubicBezTo>
                  <a:close/>
                  <a:moveTo>
                    <a:pt x="221541" y="641003"/>
                  </a:moveTo>
                  <a:cubicBezTo>
                    <a:pt x="221541" y="666193"/>
                    <a:pt x="241961" y="686614"/>
                    <a:pt x="267152" y="686614"/>
                  </a:cubicBezTo>
                  <a:cubicBezTo>
                    <a:pt x="292343" y="686614"/>
                    <a:pt x="312763" y="666193"/>
                    <a:pt x="312763" y="641003"/>
                  </a:cubicBezTo>
                  <a:cubicBezTo>
                    <a:pt x="312763" y="615812"/>
                    <a:pt x="292343" y="595391"/>
                    <a:pt x="267152" y="595391"/>
                  </a:cubicBezTo>
                  <a:cubicBezTo>
                    <a:pt x="241961" y="595391"/>
                    <a:pt x="221541" y="615812"/>
                    <a:pt x="221541" y="641003"/>
                  </a:cubicBezTo>
                  <a:close/>
                  <a:moveTo>
                    <a:pt x="247604" y="641003"/>
                  </a:moveTo>
                  <a:cubicBezTo>
                    <a:pt x="247604" y="630206"/>
                    <a:pt x="256356" y="621455"/>
                    <a:pt x="267152" y="621455"/>
                  </a:cubicBezTo>
                  <a:cubicBezTo>
                    <a:pt x="277948" y="621455"/>
                    <a:pt x="286700" y="630206"/>
                    <a:pt x="286700" y="641003"/>
                  </a:cubicBezTo>
                  <a:cubicBezTo>
                    <a:pt x="286700" y="651799"/>
                    <a:pt x="277948" y="660550"/>
                    <a:pt x="267152" y="660550"/>
                  </a:cubicBezTo>
                  <a:cubicBezTo>
                    <a:pt x="256356" y="660550"/>
                    <a:pt x="247604" y="651799"/>
                    <a:pt x="247604" y="641003"/>
                  </a:cubicBezTo>
                  <a:close/>
                  <a:moveTo>
                    <a:pt x="768877" y="536748"/>
                  </a:moveTo>
                  <a:cubicBezTo>
                    <a:pt x="768877" y="453980"/>
                    <a:pt x="701780" y="386882"/>
                    <a:pt x="619011" y="386882"/>
                  </a:cubicBezTo>
                  <a:cubicBezTo>
                    <a:pt x="558838" y="386882"/>
                    <a:pt x="506948" y="422345"/>
                    <a:pt x="483100" y="473512"/>
                  </a:cubicBezTo>
                  <a:cubicBezTo>
                    <a:pt x="474146" y="492725"/>
                    <a:pt x="469145" y="514153"/>
                    <a:pt x="469145" y="536748"/>
                  </a:cubicBezTo>
                  <a:cubicBezTo>
                    <a:pt x="469145" y="619516"/>
                    <a:pt x="536243" y="686614"/>
                    <a:pt x="619011" y="686614"/>
                  </a:cubicBezTo>
                  <a:cubicBezTo>
                    <a:pt x="701780" y="686614"/>
                    <a:pt x="768877" y="619516"/>
                    <a:pt x="768877" y="536748"/>
                  </a:cubicBezTo>
                  <a:close/>
                  <a:moveTo>
                    <a:pt x="742814" y="536748"/>
                  </a:moveTo>
                  <a:cubicBezTo>
                    <a:pt x="742814" y="468374"/>
                    <a:pt x="687385" y="412946"/>
                    <a:pt x="619011" y="412946"/>
                  </a:cubicBezTo>
                  <a:cubicBezTo>
                    <a:pt x="550637" y="412946"/>
                    <a:pt x="495209" y="468374"/>
                    <a:pt x="495209" y="536748"/>
                  </a:cubicBezTo>
                  <a:cubicBezTo>
                    <a:pt x="495209" y="605122"/>
                    <a:pt x="550637" y="660550"/>
                    <a:pt x="619011" y="660550"/>
                  </a:cubicBezTo>
                  <a:cubicBezTo>
                    <a:pt x="687385" y="660550"/>
                    <a:pt x="742814" y="605122"/>
                    <a:pt x="742814" y="536748"/>
                  </a:cubicBezTo>
                  <a:close/>
                  <a:moveTo>
                    <a:pt x="645075" y="536748"/>
                  </a:moveTo>
                  <a:cubicBezTo>
                    <a:pt x="645075" y="522354"/>
                    <a:pt x="633406" y="510684"/>
                    <a:pt x="619011" y="510684"/>
                  </a:cubicBezTo>
                  <a:cubicBezTo>
                    <a:pt x="604617" y="510684"/>
                    <a:pt x="592948" y="522354"/>
                    <a:pt x="592948" y="536748"/>
                  </a:cubicBezTo>
                  <a:cubicBezTo>
                    <a:pt x="592948" y="551142"/>
                    <a:pt x="604617" y="562812"/>
                    <a:pt x="619011" y="562812"/>
                  </a:cubicBezTo>
                  <a:cubicBezTo>
                    <a:pt x="633406" y="562812"/>
                    <a:pt x="645075" y="551142"/>
                    <a:pt x="645075" y="536748"/>
                  </a:cubicBezTo>
                  <a:close/>
                  <a:moveTo>
                    <a:pt x="983870" y="536748"/>
                  </a:moveTo>
                  <a:cubicBezTo>
                    <a:pt x="983870" y="522354"/>
                    <a:pt x="972201" y="510684"/>
                    <a:pt x="957806" y="510684"/>
                  </a:cubicBezTo>
                  <a:cubicBezTo>
                    <a:pt x="943412" y="510684"/>
                    <a:pt x="931743" y="522354"/>
                    <a:pt x="931743" y="536748"/>
                  </a:cubicBezTo>
                  <a:cubicBezTo>
                    <a:pt x="931743" y="551142"/>
                    <a:pt x="943412" y="562812"/>
                    <a:pt x="957806" y="562812"/>
                  </a:cubicBezTo>
                  <a:cubicBezTo>
                    <a:pt x="972201" y="562812"/>
                    <a:pt x="983870" y="551142"/>
                    <a:pt x="983870" y="536748"/>
                  </a:cubicBezTo>
                  <a:close/>
                  <a:moveTo>
                    <a:pt x="1081641" y="536748"/>
                  </a:moveTo>
                  <a:cubicBezTo>
                    <a:pt x="1081641" y="468374"/>
                    <a:pt x="1026213" y="412946"/>
                    <a:pt x="957839" y="412946"/>
                  </a:cubicBezTo>
                  <a:cubicBezTo>
                    <a:pt x="889465" y="412946"/>
                    <a:pt x="834037" y="468374"/>
                    <a:pt x="834037" y="536748"/>
                  </a:cubicBezTo>
                  <a:cubicBezTo>
                    <a:pt x="834037" y="605122"/>
                    <a:pt x="889465" y="660550"/>
                    <a:pt x="957839" y="660550"/>
                  </a:cubicBezTo>
                  <a:cubicBezTo>
                    <a:pt x="1026213" y="660550"/>
                    <a:pt x="1081641" y="605122"/>
                    <a:pt x="1081641" y="536748"/>
                  </a:cubicBezTo>
                  <a:close/>
                  <a:moveTo>
                    <a:pt x="1107705" y="536748"/>
                  </a:moveTo>
                  <a:cubicBezTo>
                    <a:pt x="1107705" y="453980"/>
                    <a:pt x="1040607" y="386882"/>
                    <a:pt x="957839" y="386882"/>
                  </a:cubicBezTo>
                  <a:cubicBezTo>
                    <a:pt x="875071" y="386882"/>
                    <a:pt x="807973" y="453980"/>
                    <a:pt x="807973" y="536748"/>
                  </a:cubicBezTo>
                  <a:cubicBezTo>
                    <a:pt x="807973" y="619516"/>
                    <a:pt x="875071" y="686614"/>
                    <a:pt x="957839" y="686614"/>
                  </a:cubicBezTo>
                  <a:cubicBezTo>
                    <a:pt x="1040607" y="686614"/>
                    <a:pt x="1107705" y="619516"/>
                    <a:pt x="1107705" y="536748"/>
                  </a:cubicBezTo>
                  <a:close/>
                  <a:moveTo>
                    <a:pt x="1107637" y="544546"/>
                  </a:moveTo>
                  <a:lnTo>
                    <a:pt x="1107637" y="644968"/>
                  </a:lnTo>
                  <a:lnTo>
                    <a:pt x="1172864" y="644968"/>
                  </a:lnTo>
                  <a:lnTo>
                    <a:pt x="1172864" y="605165"/>
                  </a:lnTo>
                  <a:lnTo>
                    <a:pt x="1205444" y="605165"/>
                  </a:lnTo>
                  <a:lnTo>
                    <a:pt x="1205444" y="627971"/>
                  </a:lnTo>
                  <a:lnTo>
                    <a:pt x="1231507" y="627971"/>
                  </a:lnTo>
                  <a:lnTo>
                    <a:pt x="1231507" y="562810"/>
                  </a:lnTo>
                  <a:lnTo>
                    <a:pt x="1201743" y="562810"/>
                  </a:lnTo>
                  <a:lnTo>
                    <a:pt x="1201743" y="293536"/>
                  </a:lnTo>
                  <a:cubicBezTo>
                    <a:pt x="1200503" y="283566"/>
                    <a:pt x="1192813" y="263627"/>
                    <a:pt x="1171979" y="263627"/>
                  </a:cubicBezTo>
                  <a:moveTo>
                    <a:pt x="1171979" y="263627"/>
                  </a:moveTo>
                  <a:lnTo>
                    <a:pt x="1145934" y="263627"/>
                  </a:lnTo>
                  <a:moveTo>
                    <a:pt x="1171979" y="308491"/>
                  </a:moveTo>
                  <a:lnTo>
                    <a:pt x="1171979" y="263627"/>
                  </a:lnTo>
                  <a:moveTo>
                    <a:pt x="584128" y="192593"/>
                  </a:moveTo>
                  <a:lnTo>
                    <a:pt x="546923" y="192593"/>
                  </a:lnTo>
                  <a:cubicBezTo>
                    <a:pt x="549403" y="177638"/>
                    <a:pt x="570734" y="147729"/>
                    <a:pt x="636217" y="147729"/>
                  </a:cubicBezTo>
                  <a:cubicBezTo>
                    <a:pt x="701698" y="147729"/>
                    <a:pt x="718069" y="181377"/>
                    <a:pt x="718069" y="192593"/>
                  </a:cubicBezTo>
                  <a:lnTo>
                    <a:pt x="684584" y="192593"/>
                  </a:lnTo>
                  <a:moveTo>
                    <a:pt x="584128" y="192593"/>
                  </a:moveTo>
                  <a:lnTo>
                    <a:pt x="684584" y="192593"/>
                  </a:lnTo>
                  <a:moveTo>
                    <a:pt x="684584" y="192593"/>
                  </a:moveTo>
                  <a:lnTo>
                    <a:pt x="684584" y="229979"/>
                  </a:lnTo>
                  <a:moveTo>
                    <a:pt x="584128" y="192593"/>
                  </a:moveTo>
                  <a:lnTo>
                    <a:pt x="584128" y="229979"/>
                  </a:lnTo>
                  <a:moveTo>
                    <a:pt x="144010" y="323966"/>
                  </a:moveTo>
                  <a:lnTo>
                    <a:pt x="1122520" y="323966"/>
                  </a:lnTo>
                  <a:moveTo>
                    <a:pt x="330039" y="451080"/>
                  </a:moveTo>
                  <a:lnTo>
                    <a:pt x="330039" y="409955"/>
                  </a:lnTo>
                  <a:cubicBezTo>
                    <a:pt x="362780" y="374064"/>
                    <a:pt x="418093" y="357614"/>
                    <a:pt x="441656" y="353875"/>
                  </a:cubicBezTo>
                  <a:lnTo>
                    <a:pt x="1122520" y="353875"/>
                  </a:lnTo>
                  <a:moveTo>
                    <a:pt x="393288" y="473512"/>
                  </a:moveTo>
                  <a:lnTo>
                    <a:pt x="393288" y="451080"/>
                  </a:lnTo>
                  <a:lnTo>
                    <a:pt x="330039" y="451080"/>
                  </a:lnTo>
                  <a:moveTo>
                    <a:pt x="330039" y="451080"/>
                  </a:moveTo>
                  <a:lnTo>
                    <a:pt x="186028" y="451080"/>
                  </a:lnTo>
                  <a:lnTo>
                    <a:pt x="186028" y="559500"/>
                  </a:lnTo>
                  <a:lnTo>
                    <a:pt x="393288" y="559500"/>
                  </a:lnTo>
                  <a:lnTo>
                    <a:pt x="393288" y="536773"/>
                  </a:lnTo>
                  <a:moveTo>
                    <a:pt x="393288" y="536773"/>
                  </a:moveTo>
                  <a:lnTo>
                    <a:pt x="393288" y="473512"/>
                  </a:lnTo>
                  <a:moveTo>
                    <a:pt x="393288" y="473512"/>
                  </a:moveTo>
                  <a:lnTo>
                    <a:pt x="483100" y="473512"/>
                  </a:lnTo>
                  <a:moveTo>
                    <a:pt x="393288" y="536773"/>
                  </a:moveTo>
                  <a:lnTo>
                    <a:pt x="464194" y="536773"/>
                  </a:lnTo>
                  <a:lnTo>
                    <a:pt x="469145" y="536748"/>
                  </a:lnTo>
                  <a:moveTo>
                    <a:pt x="770157" y="278582"/>
                  </a:moveTo>
                  <a:lnTo>
                    <a:pt x="829686" y="278582"/>
                  </a:lnTo>
                  <a:lnTo>
                    <a:pt x="829686" y="129036"/>
                  </a:lnTo>
                  <a:lnTo>
                    <a:pt x="803642" y="129036"/>
                  </a:lnTo>
                  <a:lnTo>
                    <a:pt x="803642" y="87911"/>
                  </a:lnTo>
                  <a:lnTo>
                    <a:pt x="885495" y="87911"/>
                  </a:lnTo>
                  <a:lnTo>
                    <a:pt x="885495" y="58002"/>
                  </a:lnTo>
                  <a:lnTo>
                    <a:pt x="918980" y="58002"/>
                  </a:lnTo>
                  <a:lnTo>
                    <a:pt x="918980" y="87911"/>
                  </a:lnTo>
                  <a:lnTo>
                    <a:pt x="1201743" y="87911"/>
                  </a:lnTo>
                  <a:lnTo>
                    <a:pt x="1201743" y="121558"/>
                  </a:lnTo>
                  <a:lnTo>
                    <a:pt x="1145934" y="121558"/>
                  </a:lnTo>
                  <a:lnTo>
                    <a:pt x="1145934" y="140252"/>
                  </a:lnTo>
                  <a:lnTo>
                    <a:pt x="1123611" y="140252"/>
                  </a:lnTo>
                  <a:cubicBezTo>
                    <a:pt x="1102776" y="140252"/>
                    <a:pt x="1095087" y="155207"/>
                    <a:pt x="1093846" y="162684"/>
                  </a:cubicBezTo>
                  <a:lnTo>
                    <a:pt x="1093846" y="229979"/>
                  </a:lnTo>
                  <a:cubicBezTo>
                    <a:pt x="1093846" y="253906"/>
                    <a:pt x="1113689" y="262381"/>
                    <a:pt x="1123611" y="263627"/>
                  </a:cubicBezTo>
                  <a:lnTo>
                    <a:pt x="1145934" y="263627"/>
                  </a:lnTo>
                  <a:moveTo>
                    <a:pt x="1145934" y="308491"/>
                  </a:moveTo>
                  <a:lnTo>
                    <a:pt x="1145934" y="263627"/>
                  </a:lnTo>
                  <a:moveTo>
                    <a:pt x="684584" y="229979"/>
                  </a:moveTo>
                  <a:lnTo>
                    <a:pt x="684584" y="278582"/>
                  </a:lnTo>
                  <a:lnTo>
                    <a:pt x="770157" y="278582"/>
                  </a:lnTo>
                  <a:moveTo>
                    <a:pt x="684584" y="229979"/>
                  </a:moveTo>
                  <a:lnTo>
                    <a:pt x="736672" y="229979"/>
                  </a:lnTo>
                  <a:cubicBezTo>
                    <a:pt x="769413" y="229979"/>
                    <a:pt x="772637" y="262381"/>
                    <a:pt x="770157" y="278582"/>
                  </a:cubicBezTo>
                  <a:moveTo>
                    <a:pt x="498556" y="278582"/>
                  </a:moveTo>
                  <a:lnTo>
                    <a:pt x="584128" y="278582"/>
                  </a:lnTo>
                  <a:lnTo>
                    <a:pt x="584128" y="229979"/>
                  </a:lnTo>
                  <a:moveTo>
                    <a:pt x="498556" y="229979"/>
                  </a:moveTo>
                  <a:lnTo>
                    <a:pt x="584128" y="229979"/>
                  </a:lnTo>
                  <a:moveTo>
                    <a:pt x="372056" y="229979"/>
                  </a:moveTo>
                  <a:lnTo>
                    <a:pt x="372056" y="278582"/>
                  </a:lnTo>
                  <a:lnTo>
                    <a:pt x="498556" y="278582"/>
                  </a:lnTo>
                  <a:moveTo>
                    <a:pt x="305086" y="229979"/>
                  </a:moveTo>
                  <a:lnTo>
                    <a:pt x="305086" y="115897"/>
                  </a:lnTo>
                  <a:cubicBezTo>
                    <a:pt x="275322" y="100943"/>
                    <a:pt x="290204" y="67295"/>
                    <a:pt x="305086" y="63556"/>
                  </a:cubicBezTo>
                  <a:lnTo>
                    <a:pt x="305086" y="44863"/>
                  </a:lnTo>
                  <a:lnTo>
                    <a:pt x="290204" y="44863"/>
                  </a:lnTo>
                  <a:lnTo>
                    <a:pt x="290204" y="14954"/>
                  </a:lnTo>
                  <a:cubicBezTo>
                    <a:pt x="290204" y="6695"/>
                    <a:pt x="296867" y="0"/>
                    <a:pt x="305086" y="0"/>
                  </a:cubicBezTo>
                  <a:lnTo>
                    <a:pt x="372056" y="0"/>
                  </a:lnTo>
                  <a:cubicBezTo>
                    <a:pt x="380275" y="0"/>
                    <a:pt x="386939" y="6695"/>
                    <a:pt x="386939" y="14954"/>
                  </a:cubicBezTo>
                  <a:lnTo>
                    <a:pt x="386939" y="44863"/>
                  </a:lnTo>
                  <a:lnTo>
                    <a:pt x="372056" y="44863"/>
                  </a:lnTo>
                  <a:lnTo>
                    <a:pt x="372056" y="63556"/>
                  </a:lnTo>
                  <a:cubicBezTo>
                    <a:pt x="398100" y="74772"/>
                    <a:pt x="386939" y="112159"/>
                    <a:pt x="372056" y="115897"/>
                  </a:cubicBezTo>
                  <a:lnTo>
                    <a:pt x="372056" y="229979"/>
                  </a:lnTo>
                  <a:moveTo>
                    <a:pt x="498556" y="229979"/>
                  </a:moveTo>
                  <a:lnTo>
                    <a:pt x="372056" y="229979"/>
                  </a:lnTo>
                  <a:moveTo>
                    <a:pt x="498556" y="278582"/>
                  </a:moveTo>
                  <a:lnTo>
                    <a:pt x="498556" y="229979"/>
                  </a:lnTo>
                  <a:moveTo>
                    <a:pt x="431585" y="181377"/>
                  </a:moveTo>
                  <a:cubicBezTo>
                    <a:pt x="431585" y="203809"/>
                    <a:pt x="450188" y="203809"/>
                    <a:pt x="475184" y="203809"/>
                  </a:cubicBezTo>
                  <a:cubicBezTo>
                    <a:pt x="495180" y="203809"/>
                    <a:pt x="499096" y="221256"/>
                    <a:pt x="498556" y="229979"/>
                  </a:cubicBezTo>
                  <a:moveTo>
                    <a:pt x="431585" y="181377"/>
                  </a:moveTo>
                  <a:lnTo>
                    <a:pt x="450188" y="181377"/>
                  </a:lnTo>
                  <a:lnTo>
                    <a:pt x="450188" y="166422"/>
                  </a:lnTo>
                  <a:cubicBezTo>
                    <a:pt x="450188" y="158945"/>
                    <a:pt x="446467" y="147729"/>
                    <a:pt x="431585" y="147729"/>
                  </a:cubicBezTo>
                  <a:cubicBezTo>
                    <a:pt x="416703" y="147729"/>
                    <a:pt x="412983" y="160191"/>
                    <a:pt x="412983" y="166422"/>
                  </a:cubicBezTo>
                  <a:lnTo>
                    <a:pt x="412983" y="181377"/>
                  </a:lnTo>
                  <a:close/>
                  <a:moveTo>
                    <a:pt x="219513" y="278582"/>
                  </a:moveTo>
                  <a:lnTo>
                    <a:pt x="305086" y="278582"/>
                  </a:lnTo>
                  <a:lnTo>
                    <a:pt x="305086" y="229979"/>
                  </a:lnTo>
                  <a:moveTo>
                    <a:pt x="219513" y="278582"/>
                  </a:moveTo>
                  <a:cubicBezTo>
                    <a:pt x="219513" y="242691"/>
                    <a:pt x="234395" y="231225"/>
                    <a:pt x="241836" y="229979"/>
                  </a:cubicBezTo>
                  <a:lnTo>
                    <a:pt x="305086" y="229979"/>
                  </a:lnTo>
                  <a:moveTo>
                    <a:pt x="219513" y="278582"/>
                  </a:moveTo>
                  <a:lnTo>
                    <a:pt x="174866" y="278582"/>
                  </a:lnTo>
                  <a:lnTo>
                    <a:pt x="174866" y="241195"/>
                  </a:lnTo>
                  <a:lnTo>
                    <a:pt x="200910" y="241195"/>
                  </a:lnTo>
                  <a:lnTo>
                    <a:pt x="200910" y="155207"/>
                  </a:lnTo>
                  <a:cubicBezTo>
                    <a:pt x="200910" y="151077"/>
                    <a:pt x="197579" y="147729"/>
                    <a:pt x="193469" y="147729"/>
                  </a:cubicBezTo>
                  <a:lnTo>
                    <a:pt x="126499" y="147729"/>
                  </a:lnTo>
                  <a:cubicBezTo>
                    <a:pt x="122389" y="147729"/>
                    <a:pt x="119058" y="151077"/>
                    <a:pt x="119058" y="155207"/>
                  </a:cubicBezTo>
                  <a:lnTo>
                    <a:pt x="119058" y="241195"/>
                  </a:lnTo>
                  <a:lnTo>
                    <a:pt x="145102" y="241195"/>
                  </a:lnTo>
                  <a:lnTo>
                    <a:pt x="145102" y="278582"/>
                  </a:lnTo>
                  <a:cubicBezTo>
                    <a:pt x="135180" y="282320"/>
                    <a:pt x="115337" y="310734"/>
                    <a:pt x="115337" y="394479"/>
                  </a:cubicBezTo>
                  <a:cubicBezTo>
                    <a:pt x="115337" y="478225"/>
                    <a:pt x="137661" y="506639"/>
                    <a:pt x="145102" y="514116"/>
                  </a:cubicBezTo>
                  <a:lnTo>
                    <a:pt x="0" y="659923"/>
                  </a:lnTo>
                  <a:lnTo>
                    <a:pt x="186028" y="659923"/>
                  </a:lnTo>
                  <a:lnTo>
                    <a:pt x="186028" y="641229"/>
                  </a:lnTo>
                  <a:lnTo>
                    <a:pt x="195477" y="641003"/>
                  </a:lnTo>
                  <a:lnTo>
                    <a:pt x="221541" y="641003"/>
                  </a:lnTo>
                  <a:moveTo>
                    <a:pt x="725169" y="641003"/>
                  </a:moveTo>
                  <a:lnTo>
                    <a:pt x="852025" y="641003"/>
                  </a:lnTo>
                  <a:moveTo>
                    <a:pt x="436566" y="641003"/>
                  </a:moveTo>
                  <a:lnTo>
                    <a:pt x="504423" y="641003"/>
                  </a:lnTo>
                  <a:moveTo>
                    <a:pt x="312763" y="641003"/>
                  </a:moveTo>
                  <a:lnTo>
                    <a:pt x="345343" y="641003"/>
                  </a:lnTo>
                  <a:moveTo>
                    <a:pt x="619011" y="660550"/>
                  </a:moveTo>
                  <a:lnTo>
                    <a:pt x="619011" y="562812"/>
                  </a:lnTo>
                  <a:moveTo>
                    <a:pt x="619011" y="412946"/>
                  </a:moveTo>
                  <a:lnTo>
                    <a:pt x="619011" y="510684"/>
                  </a:lnTo>
                  <a:moveTo>
                    <a:pt x="531479" y="449241"/>
                  </a:moveTo>
                  <a:lnTo>
                    <a:pt x="600591" y="518353"/>
                  </a:lnTo>
                  <a:moveTo>
                    <a:pt x="637451" y="555213"/>
                  </a:moveTo>
                  <a:lnTo>
                    <a:pt x="706562" y="624324"/>
                  </a:lnTo>
                  <a:moveTo>
                    <a:pt x="495242" y="536773"/>
                  </a:moveTo>
                  <a:lnTo>
                    <a:pt x="592980" y="536773"/>
                  </a:lnTo>
                  <a:moveTo>
                    <a:pt x="645108" y="536773"/>
                  </a:moveTo>
                  <a:lnTo>
                    <a:pt x="742846" y="536773"/>
                  </a:lnTo>
                  <a:moveTo>
                    <a:pt x="531521" y="624306"/>
                  </a:moveTo>
                  <a:lnTo>
                    <a:pt x="600633" y="555194"/>
                  </a:lnTo>
                  <a:moveTo>
                    <a:pt x="637492" y="518334"/>
                  </a:moveTo>
                  <a:lnTo>
                    <a:pt x="706604" y="449222"/>
                  </a:lnTo>
                  <a:moveTo>
                    <a:pt x="957806" y="562812"/>
                  </a:moveTo>
                  <a:lnTo>
                    <a:pt x="957806" y="660550"/>
                  </a:lnTo>
                  <a:moveTo>
                    <a:pt x="957806" y="510684"/>
                  </a:moveTo>
                  <a:lnTo>
                    <a:pt x="957806" y="412946"/>
                  </a:lnTo>
                  <a:moveTo>
                    <a:pt x="870274" y="449241"/>
                  </a:moveTo>
                  <a:lnTo>
                    <a:pt x="939386" y="518353"/>
                  </a:lnTo>
                  <a:moveTo>
                    <a:pt x="976246" y="555213"/>
                  </a:moveTo>
                  <a:lnTo>
                    <a:pt x="1045357" y="624324"/>
                  </a:lnTo>
                  <a:moveTo>
                    <a:pt x="834037" y="536773"/>
                  </a:moveTo>
                  <a:lnTo>
                    <a:pt x="931775" y="536773"/>
                  </a:lnTo>
                  <a:moveTo>
                    <a:pt x="983903" y="536773"/>
                  </a:moveTo>
                  <a:lnTo>
                    <a:pt x="1081641" y="536773"/>
                  </a:lnTo>
                  <a:moveTo>
                    <a:pt x="870315" y="624306"/>
                  </a:moveTo>
                  <a:lnTo>
                    <a:pt x="939427" y="555194"/>
                  </a:lnTo>
                  <a:moveTo>
                    <a:pt x="976287" y="518334"/>
                  </a:moveTo>
                  <a:lnTo>
                    <a:pt x="1045398" y="449222"/>
                  </a:lnTo>
                  <a:moveTo>
                    <a:pt x="63229" y="634713"/>
                  </a:moveTo>
                  <a:lnTo>
                    <a:pt x="128369" y="570195"/>
                  </a:lnTo>
                  <a:lnTo>
                    <a:pt x="102305" y="634713"/>
                  </a:lnTo>
                  <a:close/>
                </a:path>
              </a:pathLst>
            </a:custGeom>
            <a:noFill/>
            <a:ln w="9773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 defTabSz="685800"/>
              <a:endParaRPr sz="60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053613" y="4543874"/>
            <a:ext cx="127059" cy="571772"/>
            <a:chOff x="931775" y="2179573"/>
            <a:chExt cx="84706" cy="381181"/>
          </a:xfrm>
        </p:grpSpPr>
        <p:sp>
          <p:nvSpPr>
            <p:cNvPr id="30" name="Rounded Rectangle 29"/>
            <p:cNvSpPr/>
            <p:nvPr/>
          </p:nvSpPr>
          <p:spPr>
            <a:xfrm>
              <a:off x="974129" y="2182831"/>
              <a:ext cx="6515" cy="377923"/>
            </a:xfrm>
            <a:custGeom>
              <a:avLst/>
              <a:gdLst/>
              <a:ahLst/>
              <a:cxnLst/>
              <a:rect l="0" t="0" r="0" b="0"/>
              <a:pathLst>
                <a:path w="6515" h="377923">
                  <a:moveTo>
                    <a:pt x="0" y="377923"/>
                  </a:moveTo>
                  <a:lnTo>
                    <a:pt x="0" y="0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931775" y="2179573"/>
              <a:ext cx="84706" cy="42353"/>
            </a:xfrm>
            <a:custGeom>
              <a:avLst/>
              <a:gdLst/>
              <a:ahLst/>
              <a:cxnLst/>
              <a:rect l="0" t="0" r="0" b="0"/>
              <a:pathLst>
                <a:path w="84706" h="42353">
                  <a:moveTo>
                    <a:pt x="84706" y="42353"/>
                  </a:moveTo>
                  <a:lnTo>
                    <a:pt x="42353" y="0"/>
                  </a:lnTo>
                  <a:lnTo>
                    <a:pt x="0" y="42353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7565520" y="4512109"/>
            <a:ext cx="127059" cy="571772"/>
            <a:chOff x="3121123" y="2179573"/>
            <a:chExt cx="84706" cy="381181"/>
          </a:xfrm>
        </p:grpSpPr>
        <p:sp>
          <p:nvSpPr>
            <p:cNvPr id="33" name="Rounded Rectangle 32"/>
            <p:cNvSpPr/>
            <p:nvPr/>
          </p:nvSpPr>
          <p:spPr>
            <a:xfrm>
              <a:off x="3163476" y="2182831"/>
              <a:ext cx="6515" cy="377923"/>
            </a:xfrm>
            <a:custGeom>
              <a:avLst/>
              <a:gdLst/>
              <a:ahLst/>
              <a:cxnLst/>
              <a:rect l="0" t="0" r="0" b="0"/>
              <a:pathLst>
                <a:path w="6515" h="377923">
                  <a:moveTo>
                    <a:pt x="0" y="377923"/>
                  </a:moveTo>
                  <a:lnTo>
                    <a:pt x="0" y="0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3121123" y="2179573"/>
              <a:ext cx="84706" cy="42353"/>
            </a:xfrm>
            <a:custGeom>
              <a:avLst/>
              <a:gdLst/>
              <a:ahLst/>
              <a:cxnLst/>
              <a:rect l="0" t="0" r="0" b="0"/>
              <a:pathLst>
                <a:path w="84706" h="42353">
                  <a:moveTo>
                    <a:pt x="84706" y="42353"/>
                  </a:moveTo>
                  <a:lnTo>
                    <a:pt x="42353" y="0"/>
                  </a:lnTo>
                  <a:lnTo>
                    <a:pt x="0" y="42353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1136080" y="4428902"/>
            <a:ext cx="127059" cy="571772"/>
            <a:chOff x="5310470" y="2179573"/>
            <a:chExt cx="84706" cy="381181"/>
          </a:xfrm>
        </p:grpSpPr>
        <p:sp>
          <p:nvSpPr>
            <p:cNvPr id="36" name="Rounded Rectangle 35"/>
            <p:cNvSpPr/>
            <p:nvPr/>
          </p:nvSpPr>
          <p:spPr>
            <a:xfrm>
              <a:off x="5352823" y="2182831"/>
              <a:ext cx="6515" cy="377923"/>
            </a:xfrm>
            <a:custGeom>
              <a:avLst/>
              <a:gdLst/>
              <a:ahLst/>
              <a:cxnLst/>
              <a:rect l="0" t="0" r="0" b="0"/>
              <a:pathLst>
                <a:path w="6515" h="377923">
                  <a:moveTo>
                    <a:pt x="0" y="377923"/>
                  </a:moveTo>
                  <a:lnTo>
                    <a:pt x="0" y="0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5310470" y="2179573"/>
              <a:ext cx="84706" cy="42353"/>
            </a:xfrm>
            <a:custGeom>
              <a:avLst/>
              <a:gdLst/>
              <a:ahLst/>
              <a:cxnLst/>
              <a:rect l="0" t="0" r="0" b="0"/>
              <a:pathLst>
                <a:path w="84706" h="42353">
                  <a:moveTo>
                    <a:pt x="84706" y="42353"/>
                  </a:moveTo>
                  <a:lnTo>
                    <a:pt x="42353" y="0"/>
                  </a:lnTo>
                  <a:lnTo>
                    <a:pt x="0" y="42353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4933444" y="4493057"/>
            <a:ext cx="127059" cy="571772"/>
            <a:chOff x="7499817" y="2179573"/>
            <a:chExt cx="84706" cy="381181"/>
          </a:xfrm>
        </p:grpSpPr>
        <p:sp>
          <p:nvSpPr>
            <p:cNvPr id="39" name="Rounded Rectangle 38"/>
            <p:cNvSpPr/>
            <p:nvPr/>
          </p:nvSpPr>
          <p:spPr>
            <a:xfrm>
              <a:off x="7542171" y="2182831"/>
              <a:ext cx="6515" cy="377923"/>
            </a:xfrm>
            <a:custGeom>
              <a:avLst/>
              <a:gdLst/>
              <a:ahLst/>
              <a:cxnLst/>
              <a:rect l="0" t="0" r="0" b="0"/>
              <a:pathLst>
                <a:path w="6515" h="377923">
                  <a:moveTo>
                    <a:pt x="0" y="377923"/>
                  </a:moveTo>
                  <a:lnTo>
                    <a:pt x="0" y="0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7499817" y="2179573"/>
              <a:ext cx="84706" cy="42353"/>
            </a:xfrm>
            <a:custGeom>
              <a:avLst/>
              <a:gdLst/>
              <a:ahLst/>
              <a:cxnLst/>
              <a:rect l="0" t="0" r="0" b="0"/>
              <a:pathLst>
                <a:path w="84706" h="42353">
                  <a:moveTo>
                    <a:pt x="84706" y="42353"/>
                  </a:moveTo>
                  <a:lnTo>
                    <a:pt x="42353" y="0"/>
                  </a:lnTo>
                  <a:lnTo>
                    <a:pt x="0" y="42353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2491550" y="4512109"/>
            <a:ext cx="127059" cy="2565641"/>
            <a:chOff x="6405143" y="2179573"/>
            <a:chExt cx="84706" cy="1710427"/>
          </a:xfrm>
        </p:grpSpPr>
        <p:sp>
          <p:nvSpPr>
            <p:cNvPr id="42" name="Rounded Rectangle 41"/>
            <p:cNvSpPr/>
            <p:nvPr/>
          </p:nvSpPr>
          <p:spPr>
            <a:xfrm>
              <a:off x="6447497" y="2182831"/>
              <a:ext cx="6515" cy="1707169"/>
            </a:xfrm>
            <a:custGeom>
              <a:avLst/>
              <a:gdLst/>
              <a:ahLst/>
              <a:cxnLst/>
              <a:rect l="0" t="0" r="0" b="0"/>
              <a:pathLst>
                <a:path w="6515" h="1707169">
                  <a:moveTo>
                    <a:pt x="0" y="1707169"/>
                  </a:moveTo>
                  <a:lnTo>
                    <a:pt x="0" y="0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405143" y="2179573"/>
              <a:ext cx="84706" cy="42353"/>
            </a:xfrm>
            <a:custGeom>
              <a:avLst/>
              <a:gdLst/>
              <a:ahLst/>
              <a:cxnLst/>
              <a:rect l="0" t="0" r="0" b="0"/>
              <a:pathLst>
                <a:path w="84706" h="42353">
                  <a:moveTo>
                    <a:pt x="84706" y="42353"/>
                  </a:moveTo>
                  <a:lnTo>
                    <a:pt x="42353" y="0"/>
                  </a:lnTo>
                  <a:lnTo>
                    <a:pt x="0" y="42353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9207530" y="4512109"/>
            <a:ext cx="127059" cy="2565641"/>
            <a:chOff x="4215796" y="2179573"/>
            <a:chExt cx="84706" cy="1710427"/>
          </a:xfrm>
        </p:grpSpPr>
        <p:sp>
          <p:nvSpPr>
            <p:cNvPr id="45" name="Rounded Rectangle 44"/>
            <p:cNvSpPr/>
            <p:nvPr/>
          </p:nvSpPr>
          <p:spPr>
            <a:xfrm>
              <a:off x="4258150" y="2182831"/>
              <a:ext cx="6515" cy="1707169"/>
            </a:xfrm>
            <a:custGeom>
              <a:avLst/>
              <a:gdLst/>
              <a:ahLst/>
              <a:cxnLst/>
              <a:rect l="0" t="0" r="0" b="0"/>
              <a:pathLst>
                <a:path w="6515" h="1707169">
                  <a:moveTo>
                    <a:pt x="0" y="1707169"/>
                  </a:moveTo>
                  <a:lnTo>
                    <a:pt x="0" y="0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4215796" y="2179573"/>
              <a:ext cx="84706" cy="42353"/>
            </a:xfrm>
            <a:custGeom>
              <a:avLst/>
              <a:gdLst/>
              <a:ahLst/>
              <a:cxnLst/>
              <a:rect l="0" t="0" r="0" b="0"/>
              <a:pathLst>
                <a:path w="84706" h="42353">
                  <a:moveTo>
                    <a:pt x="84706" y="42353"/>
                  </a:moveTo>
                  <a:lnTo>
                    <a:pt x="42353" y="0"/>
                  </a:lnTo>
                  <a:lnTo>
                    <a:pt x="0" y="42353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923509" y="4512109"/>
            <a:ext cx="127059" cy="2565641"/>
            <a:chOff x="2026449" y="2179573"/>
            <a:chExt cx="84706" cy="1710427"/>
          </a:xfrm>
        </p:grpSpPr>
        <p:sp>
          <p:nvSpPr>
            <p:cNvPr id="48" name="Rounded Rectangle 47"/>
            <p:cNvSpPr/>
            <p:nvPr/>
          </p:nvSpPr>
          <p:spPr>
            <a:xfrm>
              <a:off x="2068802" y="2182831"/>
              <a:ext cx="6515" cy="1707169"/>
            </a:xfrm>
            <a:custGeom>
              <a:avLst/>
              <a:gdLst/>
              <a:ahLst/>
              <a:cxnLst/>
              <a:rect l="0" t="0" r="0" b="0"/>
              <a:pathLst>
                <a:path w="6515" h="1707169">
                  <a:moveTo>
                    <a:pt x="0" y="1707169"/>
                  </a:moveTo>
                  <a:lnTo>
                    <a:pt x="0" y="0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2026449" y="2179573"/>
              <a:ext cx="84706" cy="42353"/>
            </a:xfrm>
            <a:custGeom>
              <a:avLst/>
              <a:gdLst/>
              <a:ahLst/>
              <a:cxnLst/>
              <a:rect l="0" t="0" r="0" b="0"/>
              <a:pathLst>
                <a:path w="84706" h="42353">
                  <a:moveTo>
                    <a:pt x="84706" y="42353"/>
                  </a:moveTo>
                  <a:lnTo>
                    <a:pt x="42353" y="0"/>
                  </a:lnTo>
                  <a:lnTo>
                    <a:pt x="0" y="42353"/>
                  </a:lnTo>
                </a:path>
              </a:pathLst>
            </a:custGeom>
            <a:noFill/>
            <a:ln w="9773">
              <a:solidFill>
                <a:srgbClr val="666666"/>
              </a:solidFill>
            </a:ln>
          </p:spPr>
          <p:txBody>
            <a:bodyPr rtlCol="0" anchor="ctr"/>
            <a:lstStyle/>
            <a:p>
              <a:pPr algn="ctr" defTabSz="685800"/>
              <a:endParaRPr lang="es-BO" sz="4800" noProof="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7038330" y="5220715"/>
            <a:ext cx="1181413" cy="3693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400" noProof="0" dirty="0">
                <a:solidFill>
                  <a:srgbClr val="002060"/>
                </a:solidFill>
                <a:latin typeface="Berlin Sans FB" panose="020E0602020502020306" pitchFamily="34" charset="0"/>
              </a:rPr>
              <a:t>Coaching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1717366" y="8227701"/>
            <a:ext cx="1938031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000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Evalúa y mejora el
desempeño de los
empleados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385285" y="5206671"/>
            <a:ext cx="1628651" cy="11079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400" noProof="0" dirty="0">
                <a:solidFill>
                  <a:srgbClr val="002060"/>
                </a:solidFill>
                <a:latin typeface="Berlin Sans FB" panose="020E0602020502020306" pitchFamily="34" charset="0"/>
              </a:rPr>
              <a:t>Evaluación y
Selección de
Personal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3446950" y="5098360"/>
            <a:ext cx="3243749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 defTabSz="685800"/>
            <a:r>
              <a:rPr lang="es-BO" sz="2400" noProof="0" dirty="0">
                <a:solidFill>
                  <a:srgbClr val="002060"/>
                </a:solidFill>
                <a:latin typeface="Berlin Sans FB" panose="020E0602020502020306" pitchFamily="34" charset="0"/>
              </a:rPr>
              <a:t>Evaluación
Diagnóstica de
la Cultura
Organizacional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79965" y="5729806"/>
            <a:ext cx="2013565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000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Proporciona apoyo
individual y de
equipo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076958" y="6448550"/>
            <a:ext cx="1807675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000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Identifica y ubica
talentos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036423" y="6299488"/>
            <a:ext cx="2200525" cy="123110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 defTabSz="685800"/>
            <a:r>
              <a:rPr lang="es-BO" sz="2000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Ayuda en la
estructuración y
segmentación del
personal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3996784" y="6794358"/>
            <a:ext cx="2200525" cy="123110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 defTabSz="685800"/>
            <a:r>
              <a:rPr lang="es-BO" sz="2000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Analiza las
tendencias de
comportamiento y
valores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061764" y="7345928"/>
            <a:ext cx="1910779" cy="36933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400" noProof="0" dirty="0">
                <a:solidFill>
                  <a:srgbClr val="002060"/>
                </a:solidFill>
                <a:latin typeface="Berlin Sans FB" panose="020E0602020502020306" pitchFamily="34" charset="0"/>
              </a:rPr>
              <a:t>Entrenamiento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568924" y="7214583"/>
            <a:ext cx="1404231" cy="11079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400" noProof="0" dirty="0">
                <a:solidFill>
                  <a:srgbClr val="002060"/>
                </a:solidFill>
                <a:latin typeface="Berlin Sans FB" panose="020E0602020502020306" pitchFamily="34" charset="0"/>
              </a:rPr>
              <a:t>Gestión del
Clima
Emocional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740722" y="7331870"/>
            <a:ext cx="1628651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400" noProof="0" dirty="0">
                <a:solidFill>
                  <a:srgbClr val="002060"/>
                </a:solidFill>
                <a:latin typeface="Berlin Sans FB" panose="020E0602020502020306" pitchFamily="34" charset="0"/>
              </a:rPr>
              <a:t>Gestión del
Rendimiento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060568" y="7946387"/>
            <a:ext cx="2127955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000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Ofrece talleres para
mejorar habilidades
y compromiso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317505" y="8459412"/>
            <a:ext cx="2263056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000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Evalúa y mejora el
ambiente emocional
en el lugar de trabajo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152936" y="5083475"/>
            <a:ext cx="1928412" cy="11079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spAutoFit/>
          </a:bodyPr>
          <a:lstStyle/>
          <a:p>
            <a:pPr algn="ctr" defTabSz="685800"/>
            <a:r>
              <a:rPr lang="es-BO" sz="2400" noProof="0" dirty="0">
                <a:solidFill>
                  <a:srgbClr val="002060"/>
                </a:solidFill>
                <a:latin typeface="Berlin Sans FB" panose="020E0602020502020306" pitchFamily="34" charset="0"/>
              </a:rPr>
              <a:t>Asesoramiento
en Desarrollo
Organizacional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D44EFF7B-759A-2478-C233-9F373E281DD3}"/>
              </a:ext>
            </a:extLst>
          </p:cNvPr>
          <p:cNvSpPr txBox="1"/>
          <p:nvPr/>
        </p:nvSpPr>
        <p:spPr>
          <a:xfrm>
            <a:off x="5811511" y="833032"/>
            <a:ext cx="83616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Áreas de Intervención</a:t>
            </a:r>
            <a:endParaRPr kumimoji="0" lang="es-BO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72" name="Imagen 71">
            <a:extLst>
              <a:ext uri="{FF2B5EF4-FFF2-40B4-BE49-F238E27FC236}">
                <a16:creationId xmlns:a16="http://schemas.microsoft.com/office/drawing/2014/main" id="{7F3A980C-AD0B-D1DA-2E92-B7113D608F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37" y="8088167"/>
            <a:ext cx="4428753" cy="175565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10955501" y="476675"/>
            <a:ext cx="5620964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defRPr/>
            </a:pPr>
            <a:r>
              <a:rPr lang="es-BO" sz="66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  <a:sym typeface="Raleway"/>
              </a:rPr>
              <a:t>Gracias por su Interés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137083" y="7545470"/>
            <a:ext cx="5257800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914445">
              <a:spcBef>
                <a:spcPts val="300"/>
              </a:spcBef>
              <a:spcAft>
                <a:spcPts val="300"/>
              </a:spcAft>
              <a:defRPr/>
            </a:pPr>
            <a:r>
              <a:rPr lang="es-BO" sz="3200" b="1" dirty="0">
                <a:solidFill>
                  <a:srgbClr val="002060"/>
                </a:solidFill>
                <a:latin typeface="Calibri"/>
                <a:ea typeface="Open Sans"/>
                <a:cs typeface="Open Sans"/>
                <a:sym typeface="Arimo Bold"/>
              </a:rPr>
              <a:t>Mg. Enrique Ferreyra</a:t>
            </a:r>
          </a:p>
          <a:p>
            <a:pPr algn="just" defTabSz="914445">
              <a:spcBef>
                <a:spcPts val="300"/>
              </a:spcBef>
              <a:spcAft>
                <a:spcPts val="300"/>
              </a:spcAft>
              <a:defRPr/>
            </a:pPr>
            <a:r>
              <a:rPr lang="es-BO" sz="3200" dirty="0">
                <a:solidFill>
                  <a:srgbClr val="002060"/>
                </a:solidFill>
                <a:latin typeface="Calibri"/>
                <a:ea typeface="Open Sans"/>
                <a:cs typeface="Open Sans"/>
                <a:sym typeface="Open Sans"/>
              </a:rPr>
              <a:t>Director Comercial y de Gestión Humana</a:t>
            </a:r>
          </a:p>
          <a:p>
            <a:pPr algn="just" defTabSz="914445">
              <a:spcBef>
                <a:spcPts val="300"/>
              </a:spcBef>
              <a:spcAft>
                <a:spcPts val="300"/>
              </a:spcAft>
              <a:defRPr/>
            </a:pPr>
            <a:r>
              <a:rPr lang="es-BO" sz="3200" dirty="0">
                <a:solidFill>
                  <a:srgbClr val="002060"/>
                </a:solidFill>
                <a:latin typeface="Calibri"/>
                <a:ea typeface="Open Sans"/>
                <a:cs typeface="Open Sans"/>
                <a:sym typeface="Open Sans"/>
              </a:rPr>
              <a:t>Consulters-Home</a:t>
            </a:r>
            <a:endParaRPr lang="es-BO" sz="3200" b="1" dirty="0">
              <a:solidFill>
                <a:srgbClr val="002060"/>
              </a:solidFill>
              <a:latin typeface="Calibri"/>
              <a:ea typeface="Arimo Bold"/>
              <a:cs typeface="Aharoni" panose="02010803020104030203" pitchFamily="2" charset="-79"/>
              <a:sym typeface="Arimo Bold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E850842-2CBE-B734-FDDD-A29F0FA40690}"/>
              </a:ext>
            </a:extLst>
          </p:cNvPr>
          <p:cNvSpPr txBox="1"/>
          <p:nvPr/>
        </p:nvSpPr>
        <p:spPr>
          <a:xfrm>
            <a:off x="10702661" y="2937474"/>
            <a:ext cx="694706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4319" lvl="1" defTabSz="914445">
              <a:spcBef>
                <a:spcPct val="0"/>
              </a:spcBef>
              <a:defRPr/>
            </a:pPr>
            <a:r>
              <a:rPr lang="es-BO" sz="3000" b="1" dirty="0">
                <a:solidFill>
                  <a:srgbClr val="EEECE1">
                    <a:lumMod val="25000"/>
                  </a:srgbClr>
                </a:solidFill>
                <a:latin typeface="Aptos" panose="020B0004020202020204" pitchFamily="34" charset="0"/>
                <a:sym typeface="Open Sans"/>
              </a:rPr>
              <a:t>En Consulters-Home estamos comprometidos con el desarrollo de talentos competitivos y rentables. Esperamos tener la oportunidad de contribuir al crecimiento de su organización a través de nuestros servicios personalizados.</a:t>
            </a:r>
          </a:p>
          <a:p>
            <a:pPr defTabSz="914445">
              <a:defRPr/>
            </a:pPr>
            <a:endParaRPr lang="es-BO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948D2B8-A436-3B75-4EB6-15D5A18A2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58425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52"/>
    </mc:Choice>
    <mc:Fallback xmlns="">
      <p:transition spd="slow" advTm="585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ítulo 6">
            <a:extLst>
              <a:ext uri="{FF2B5EF4-FFF2-40B4-BE49-F238E27FC236}">
                <a16:creationId xmlns:a16="http://schemas.microsoft.com/office/drawing/2014/main" id="{3EF1AED4-0223-45B5-97E5-A9262E6CC9DE}"/>
              </a:ext>
            </a:extLst>
          </p:cNvPr>
          <p:cNvSpPr txBox="1">
            <a:spLocks/>
          </p:cNvSpPr>
          <p:nvPr/>
        </p:nvSpPr>
        <p:spPr>
          <a:xfrm>
            <a:off x="21771" y="568174"/>
            <a:ext cx="9122229" cy="1254116"/>
          </a:xfrm>
          <a:prstGeom prst="rect">
            <a:avLst/>
          </a:prstGeom>
        </p:spPr>
        <p:txBody>
          <a:bodyPr bIns="0" rtlCol="0" anchor="ctr" anchorCtr="0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lang="en-US" sz="3200" cap="all" baseline="0" dirty="0">
                <a:solidFill>
                  <a:schemeClr val="tx2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  <a:extLst/>
          </a:lstStyle>
          <a:p>
            <a:pPr defTabSz="914445">
              <a:defRPr/>
            </a:pPr>
            <a:r>
              <a:rPr lang="es-BO" sz="8001" kern="0" cap="none" dirty="0">
                <a:solidFill>
                  <a:srgbClr val="002060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Nuestros Clientes 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C4D31191-55E6-8D83-DAA9-A16A1FAC572B}"/>
              </a:ext>
            </a:extLst>
          </p:cNvPr>
          <p:cNvSpPr txBox="1"/>
          <p:nvPr/>
        </p:nvSpPr>
        <p:spPr>
          <a:xfrm rot="21582263">
            <a:off x="8153234" y="9553600"/>
            <a:ext cx="9355839" cy="550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2033"/>
              </a:lnSpc>
              <a:defRPr/>
            </a:pPr>
            <a:r>
              <a:rPr lang="en-US" sz="3000" u="sng" spc="92" dirty="0">
                <a:solidFill>
                  <a:srgbClr val="002060"/>
                </a:solidFill>
                <a:latin typeface="Calibri" panose="020F0502020204030204"/>
                <a:ea typeface="Garet"/>
                <a:cs typeface="Aharoni" panose="02010803020104030203" pitchFamily="2" charset="-79"/>
                <a:sym typeface="Gare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www.consulters-home.com / WhatsApp +591 76347751</a:t>
            </a:r>
          </a:p>
          <a:p>
            <a:pPr defTabSz="914445">
              <a:lnSpc>
                <a:spcPts val="2033"/>
              </a:lnSpc>
              <a:spcBef>
                <a:spcPct val="0"/>
              </a:spcBef>
              <a:defRPr/>
            </a:pPr>
            <a:endParaRPr lang="en-US" sz="3000" u="sng" spc="92" dirty="0">
              <a:solidFill>
                <a:srgbClr val="002060"/>
              </a:solidFill>
              <a:latin typeface="Calibri" panose="020F0502020204030204"/>
              <a:ea typeface="Garet"/>
              <a:cs typeface="Aharoni" panose="02010803020104030203" pitchFamily="2" charset="-79"/>
              <a:sym typeface="Gare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38C76B19-9BFE-FAD5-903A-F8696C228B9D}"/>
              </a:ext>
            </a:extLst>
          </p:cNvPr>
          <p:cNvGrpSpPr/>
          <p:nvPr/>
        </p:nvGrpSpPr>
        <p:grpSpPr>
          <a:xfrm>
            <a:off x="21771" y="1857891"/>
            <a:ext cx="18266229" cy="7438869"/>
            <a:chOff x="21771" y="1857891"/>
            <a:chExt cx="18266229" cy="7438869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E633C5AE-F1A5-5123-D534-B2C055AB0447}"/>
                </a:ext>
              </a:extLst>
            </p:cNvPr>
            <p:cNvGrpSpPr/>
            <p:nvPr/>
          </p:nvGrpSpPr>
          <p:grpSpPr>
            <a:xfrm>
              <a:off x="21771" y="1857891"/>
              <a:ext cx="18266229" cy="7438869"/>
              <a:chOff x="0" y="2279958"/>
              <a:chExt cx="18266229" cy="7438869"/>
            </a:xfrm>
          </p:grpSpPr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EA5792CA-79AD-5CE1-E7B1-6029916A8EB0}"/>
                  </a:ext>
                </a:extLst>
              </p:cNvPr>
              <p:cNvSpPr/>
              <p:nvPr/>
            </p:nvSpPr>
            <p:spPr>
              <a:xfrm>
                <a:off x="0" y="2279958"/>
                <a:ext cx="18266229" cy="74388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45">
                  <a:defRPr/>
                </a:pPr>
                <a:endParaRPr lang="es-BO">
                  <a:solidFill>
                    <a:prstClr val="white"/>
                  </a:solidFill>
                  <a:latin typeface="Calibri"/>
                </a:endParaRPr>
              </a:p>
            </p:txBody>
          </p:sp>
          <p:pic>
            <p:nvPicPr>
              <p:cNvPr id="134" name="Imagen 9" descr="Insertec">
                <a:extLst>
                  <a:ext uri="{FF2B5EF4-FFF2-40B4-BE49-F238E27FC236}">
                    <a16:creationId xmlns:a16="http://schemas.microsoft.com/office/drawing/2014/main" id="{8792B527-F3FE-4394-B8C4-70D6410859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08101" y="3064743"/>
                <a:ext cx="2268000" cy="7165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5" name="Picture 2">
                <a:extLst>
                  <a:ext uri="{FF2B5EF4-FFF2-40B4-BE49-F238E27FC236}">
                    <a16:creationId xmlns:a16="http://schemas.microsoft.com/office/drawing/2014/main" id="{C5337445-8438-4149-8EEB-3EF84C6E9B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0476" t="26418" r="12860" b="26951"/>
              <a:stretch/>
            </p:blipFill>
            <p:spPr>
              <a:xfrm>
                <a:off x="210975" y="5727678"/>
                <a:ext cx="2160000" cy="1438362"/>
              </a:xfrm>
              <a:prstGeom prst="rect">
                <a:avLst/>
              </a:prstGeom>
            </p:spPr>
          </p:pic>
          <p:pic>
            <p:nvPicPr>
              <p:cNvPr id="136" name="Picture 4" descr="No hay texto alternativo automático disponible.">
                <a:extLst>
                  <a:ext uri="{FF2B5EF4-FFF2-40B4-BE49-F238E27FC236}">
                    <a16:creationId xmlns:a16="http://schemas.microsoft.com/office/drawing/2014/main" id="{610D2D87-11B0-4101-989F-E6B4CFD3EA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559" b="6539"/>
              <a:stretch/>
            </p:blipFill>
            <p:spPr bwMode="auto">
              <a:xfrm>
                <a:off x="15391328" y="5804735"/>
                <a:ext cx="2265776" cy="19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7" name="Imagen 136">
                <a:extLst>
                  <a:ext uri="{FF2B5EF4-FFF2-40B4-BE49-F238E27FC236}">
                    <a16:creationId xmlns:a16="http://schemas.microsoft.com/office/drawing/2014/main" id="{5C475AE5-CFBE-422B-97CC-99BE975918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2529" b="17317"/>
              <a:stretch/>
            </p:blipFill>
            <p:spPr>
              <a:xfrm>
                <a:off x="7848600" y="2903223"/>
                <a:ext cx="2160000" cy="1301685"/>
              </a:xfrm>
              <a:prstGeom prst="rect">
                <a:avLst/>
              </a:prstGeom>
            </p:spPr>
          </p:pic>
          <p:pic>
            <p:nvPicPr>
              <p:cNvPr id="138" name="Picture 58" descr="bnb2">
                <a:extLst>
                  <a:ext uri="{FF2B5EF4-FFF2-40B4-BE49-F238E27FC236}">
                    <a16:creationId xmlns:a16="http://schemas.microsoft.com/office/drawing/2014/main" id="{DEA56543-FB1A-40F4-9E3A-DA69F23816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20963" y="6347207"/>
                <a:ext cx="1777680" cy="11875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9" name="Picture 56" descr="archer">
                <a:extLst>
                  <a:ext uri="{FF2B5EF4-FFF2-40B4-BE49-F238E27FC236}">
                    <a16:creationId xmlns:a16="http://schemas.microsoft.com/office/drawing/2014/main" id="{99F43C80-F64F-4314-896A-C30573A6E0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5283" y="8754433"/>
                <a:ext cx="2232000" cy="5194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0" name="Imagen 139">
                <a:extLst>
                  <a:ext uri="{FF2B5EF4-FFF2-40B4-BE49-F238E27FC236}">
                    <a16:creationId xmlns:a16="http://schemas.microsoft.com/office/drawing/2014/main" id="{F503900B-7873-4A03-B5C4-E5A773F4E1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750" r="7250" b="14000"/>
              <a:stretch/>
            </p:blipFill>
            <p:spPr>
              <a:xfrm>
                <a:off x="5181600" y="7674448"/>
                <a:ext cx="2160000" cy="1681455"/>
              </a:xfrm>
              <a:prstGeom prst="rect">
                <a:avLst/>
              </a:prstGeom>
            </p:spPr>
          </p:pic>
          <p:pic>
            <p:nvPicPr>
              <p:cNvPr id="141" name="Imagen 140">
                <a:extLst>
                  <a:ext uri="{FF2B5EF4-FFF2-40B4-BE49-F238E27FC236}">
                    <a16:creationId xmlns:a16="http://schemas.microsoft.com/office/drawing/2014/main" id="{12CF82C7-7099-4E1A-A525-C5D187D745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6170" t="29825" r="7808" b="23887"/>
              <a:stretch/>
            </p:blipFill>
            <p:spPr>
              <a:xfrm>
                <a:off x="12886309" y="6674065"/>
                <a:ext cx="2160000" cy="1162286"/>
              </a:xfrm>
              <a:prstGeom prst="rect">
                <a:avLst/>
              </a:prstGeom>
            </p:spPr>
          </p:pic>
          <p:pic>
            <p:nvPicPr>
              <p:cNvPr id="145" name="Imagen 144">
                <a:extLst>
                  <a:ext uri="{FF2B5EF4-FFF2-40B4-BE49-F238E27FC236}">
                    <a16:creationId xmlns:a16="http://schemas.microsoft.com/office/drawing/2014/main" id="{33AD7D6C-2B7D-49E2-A0E8-3BF375704D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725400" y="3089422"/>
                <a:ext cx="2199125" cy="1319475"/>
              </a:xfrm>
              <a:prstGeom prst="rect">
                <a:avLst/>
              </a:prstGeom>
            </p:spPr>
          </p:pic>
          <p:pic>
            <p:nvPicPr>
              <p:cNvPr id="146" name="Imagen 145">
                <a:extLst>
                  <a:ext uri="{FF2B5EF4-FFF2-40B4-BE49-F238E27FC236}">
                    <a16:creationId xmlns:a16="http://schemas.microsoft.com/office/drawing/2014/main" id="{7A190BD3-98F7-4E7C-8837-B2E66F84EF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514600" y="7721545"/>
                <a:ext cx="2573870" cy="612000"/>
              </a:xfrm>
              <a:prstGeom prst="rect">
                <a:avLst/>
              </a:prstGeom>
            </p:spPr>
          </p:pic>
          <p:pic>
            <p:nvPicPr>
              <p:cNvPr id="147" name="Imagen 146">
                <a:extLst>
                  <a:ext uri="{FF2B5EF4-FFF2-40B4-BE49-F238E27FC236}">
                    <a16:creationId xmlns:a16="http://schemas.microsoft.com/office/drawing/2014/main" id="{E93A1C13-4CDB-4235-994B-010EEFDF80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4785" t="6635" r="3660" b="16200"/>
              <a:stretch/>
            </p:blipFill>
            <p:spPr>
              <a:xfrm>
                <a:off x="5336951" y="5414090"/>
                <a:ext cx="2160000" cy="920842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8" name="Imagen 147">
                <a:extLst>
                  <a:ext uri="{FF2B5EF4-FFF2-40B4-BE49-F238E27FC236}">
                    <a16:creationId xmlns:a16="http://schemas.microsoft.com/office/drawing/2014/main" id="{BD6205F9-F61C-4160-95AF-73E0B3FA4B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439400" y="4583700"/>
                <a:ext cx="2160000" cy="2160000"/>
              </a:xfrm>
              <a:prstGeom prst="rect">
                <a:avLst/>
              </a:prstGeom>
            </p:spPr>
          </p:pic>
          <p:pic>
            <p:nvPicPr>
              <p:cNvPr id="150" name="Imagen 149">
                <a:extLst>
                  <a:ext uri="{FF2B5EF4-FFF2-40B4-BE49-F238E27FC236}">
                    <a16:creationId xmlns:a16="http://schemas.microsoft.com/office/drawing/2014/main" id="{FFED4791-423D-404B-9E71-F65E50A28D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/>
              <a:srcRect t="9847"/>
              <a:stretch/>
            </p:blipFill>
            <p:spPr>
              <a:xfrm>
                <a:off x="236031" y="3655179"/>
                <a:ext cx="2160000" cy="1947307"/>
              </a:xfrm>
              <a:prstGeom prst="rect">
                <a:avLst/>
              </a:prstGeom>
            </p:spPr>
          </p:pic>
          <p:pic>
            <p:nvPicPr>
              <p:cNvPr id="152" name="Imagen 151">
                <a:extLst>
                  <a:ext uri="{FF2B5EF4-FFF2-40B4-BE49-F238E27FC236}">
                    <a16:creationId xmlns:a16="http://schemas.microsoft.com/office/drawing/2014/main" id="{E554A52B-BB8E-42CF-8169-719AA214B8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6064184" y="7963369"/>
                <a:ext cx="1611630" cy="1611630"/>
              </a:xfrm>
              <a:prstGeom prst="rect">
                <a:avLst/>
              </a:prstGeom>
            </p:spPr>
          </p:pic>
          <p:pic>
            <p:nvPicPr>
              <p:cNvPr id="154" name="Imagen 153">
                <a:extLst>
                  <a:ext uri="{FF2B5EF4-FFF2-40B4-BE49-F238E27FC236}">
                    <a16:creationId xmlns:a16="http://schemas.microsoft.com/office/drawing/2014/main" id="{6B567C6E-36C6-4028-8FD5-BB5186383C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5536243" y="2734389"/>
                <a:ext cx="2357961" cy="1414777"/>
              </a:xfrm>
              <a:prstGeom prst="rect">
                <a:avLst/>
              </a:prstGeom>
            </p:spPr>
          </p:pic>
          <p:pic>
            <p:nvPicPr>
              <p:cNvPr id="156" name="Imagen 155">
                <a:extLst>
                  <a:ext uri="{FF2B5EF4-FFF2-40B4-BE49-F238E27FC236}">
                    <a16:creationId xmlns:a16="http://schemas.microsoft.com/office/drawing/2014/main" id="{3C9A1443-0630-463D-B5F0-0948FE706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756587" y="8661703"/>
                <a:ext cx="2160000" cy="624299"/>
              </a:xfrm>
              <a:prstGeom prst="rect">
                <a:avLst/>
              </a:prstGeom>
            </p:spPr>
          </p:pic>
          <p:pic>
            <p:nvPicPr>
              <p:cNvPr id="160" name="Imagen 159">
                <a:extLst>
                  <a:ext uri="{FF2B5EF4-FFF2-40B4-BE49-F238E27FC236}">
                    <a16:creationId xmlns:a16="http://schemas.microsoft.com/office/drawing/2014/main" id="{6DC28B61-D7CA-4564-9F53-1D499ED682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44960" y="2651641"/>
                <a:ext cx="2160000" cy="1003538"/>
              </a:xfrm>
              <a:prstGeom prst="rect">
                <a:avLst/>
              </a:prstGeom>
            </p:spPr>
          </p:pic>
          <p:pic>
            <p:nvPicPr>
              <p:cNvPr id="162" name="Imagen 161">
                <a:extLst>
                  <a:ext uri="{FF2B5EF4-FFF2-40B4-BE49-F238E27FC236}">
                    <a16:creationId xmlns:a16="http://schemas.microsoft.com/office/drawing/2014/main" id="{812E4F22-7628-4A58-AABD-B3728A689E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 t="25203" b="29599"/>
              <a:stretch>
                <a:fillRect/>
              </a:stretch>
            </p:blipFill>
            <p:spPr>
              <a:xfrm>
                <a:off x="10497509" y="6915656"/>
                <a:ext cx="2160000" cy="691080"/>
              </a:xfrm>
              <a:prstGeom prst="rect">
                <a:avLst/>
              </a:prstGeom>
            </p:spPr>
          </p:pic>
          <p:pic>
            <p:nvPicPr>
              <p:cNvPr id="163" name="Imagen 162">
                <a:extLst>
                  <a:ext uri="{FF2B5EF4-FFF2-40B4-BE49-F238E27FC236}">
                    <a16:creationId xmlns:a16="http://schemas.microsoft.com/office/drawing/2014/main" id="{A1FCA4BE-53A9-416F-AE45-38D1132B29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 l="11847" t="31070" r="7635" b="26777"/>
              <a:stretch/>
            </p:blipFill>
            <p:spPr>
              <a:xfrm>
                <a:off x="5410200" y="3242802"/>
                <a:ext cx="2160000" cy="793230"/>
              </a:xfrm>
              <a:prstGeom prst="rect">
                <a:avLst/>
              </a:prstGeom>
            </p:spPr>
          </p:pic>
          <p:pic>
            <p:nvPicPr>
              <p:cNvPr id="164" name="Picture 2" descr="Quinta Curucusí">
                <a:extLst>
                  <a:ext uri="{FF2B5EF4-FFF2-40B4-BE49-F238E27FC236}">
                    <a16:creationId xmlns:a16="http://schemas.microsoft.com/office/drawing/2014/main" id="{BD579A11-C85A-41B2-872A-4123DCD479D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04820" y="7964078"/>
                <a:ext cx="1709375" cy="13952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5" name="Imagen 164">
                <a:extLst>
                  <a:ext uri="{FF2B5EF4-FFF2-40B4-BE49-F238E27FC236}">
                    <a16:creationId xmlns:a16="http://schemas.microsoft.com/office/drawing/2014/main" id="{DCF506E3-20A9-4B60-A1C7-09B13D9B50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772400" y="6901726"/>
                <a:ext cx="2160000" cy="885540"/>
              </a:xfrm>
              <a:prstGeom prst="rect">
                <a:avLst/>
              </a:prstGeom>
            </p:spPr>
          </p:pic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9404FB9A-3FFA-8F70-1039-65EB169926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864685" y="5374838"/>
                <a:ext cx="1952677" cy="1944000"/>
              </a:xfrm>
              <a:prstGeom prst="rect">
                <a:avLst/>
              </a:prstGeom>
            </p:spPr>
          </p:pic>
          <p:pic>
            <p:nvPicPr>
              <p:cNvPr id="1026" name="Picture 2" descr="Indatta Ltda | Infocal Laboral">
                <a:extLst>
                  <a:ext uri="{FF2B5EF4-FFF2-40B4-BE49-F238E27FC236}">
                    <a16:creationId xmlns:a16="http://schemas.microsoft.com/office/drawing/2014/main" id="{62ED111A-9C06-7D09-F146-93D0F04789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600" y="7704642"/>
                <a:ext cx="2160000" cy="604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Nestlé">
                <a:extLst>
                  <a:ext uri="{FF2B5EF4-FFF2-40B4-BE49-F238E27FC236}">
                    <a16:creationId xmlns:a16="http://schemas.microsoft.com/office/drawing/2014/main" id="{C3E3E7F6-C17D-1853-D86A-6A31B24673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522" b="14278"/>
              <a:stretch>
                <a:fillRect/>
              </a:stretch>
            </p:blipFill>
            <p:spPr bwMode="auto">
              <a:xfrm>
                <a:off x="15523814" y="4149166"/>
                <a:ext cx="2143125" cy="16116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9B11E2C-C4FA-551C-AB41-A7F6ED55E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1793" y="3699174"/>
              <a:ext cx="2009775" cy="1409700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F00FFC42-67D0-85A1-1327-4C64EB2BA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86" t="30671" r="7388" b="33004"/>
            <a:stretch>
              <a:fillRect/>
            </a:stretch>
          </p:blipFill>
          <p:spPr>
            <a:xfrm>
              <a:off x="7406127" y="7645966"/>
              <a:ext cx="2548044" cy="1159454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63EF0A66-0306-E38C-5F85-81741AB3E1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1905" y="7505700"/>
              <a:ext cx="1611630" cy="1611630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91F06085-31EA-03A5-7C82-9C0B2EE36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29595" y="3986403"/>
              <a:ext cx="2319413" cy="2232000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A619ED73-1844-3C15-F925-2CAFA59FE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8522" y="4177250"/>
              <a:ext cx="2143125" cy="2143125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9189EA65-7A50-93C4-A14D-B44CF05AB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6526" y="7505700"/>
              <a:ext cx="2421848" cy="1611630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4A544DA0-ABA0-AFFA-ADFC-31FFB4C5E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8" t="13049" r="9588" b="12687"/>
            <a:stretch>
              <a:fillRect/>
            </a:stretch>
          </p:blipFill>
          <p:spPr>
            <a:xfrm>
              <a:off x="2714061" y="3427173"/>
              <a:ext cx="2202048" cy="1409700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94D54FC9-5908-BA50-C399-5D6D15DA7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0052" y="2507929"/>
              <a:ext cx="2357438" cy="13287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405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83"/>
    </mc:Choice>
    <mc:Fallback xmlns="">
      <p:transition spd="slow" advTm="478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8B5B4-E924-D0C8-6CB1-F29B84972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iagrama de flujo: retraso 28">
            <a:extLst>
              <a:ext uri="{FF2B5EF4-FFF2-40B4-BE49-F238E27FC236}">
                <a16:creationId xmlns:a16="http://schemas.microsoft.com/office/drawing/2014/main" id="{8C36E04B-B6F8-FC6A-DB71-02892818C074}"/>
              </a:ext>
            </a:extLst>
          </p:cNvPr>
          <p:cNvSpPr/>
          <p:nvPr/>
        </p:nvSpPr>
        <p:spPr>
          <a:xfrm>
            <a:off x="-41511" y="5444"/>
            <a:ext cx="7366218" cy="10286999"/>
          </a:xfrm>
          <a:prstGeom prst="flowChartDelay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30296"/>
            </a:stretch>
          </a:blip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es-BO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B286B21A-A514-E4BE-742C-CF7D3C6C83B5}"/>
              </a:ext>
            </a:extLst>
          </p:cNvPr>
          <p:cNvGrpSpPr/>
          <p:nvPr/>
        </p:nvGrpSpPr>
        <p:grpSpPr>
          <a:xfrm>
            <a:off x="-41511" y="8540762"/>
            <a:ext cx="6912429" cy="1790700"/>
            <a:chOff x="2057400" y="8540762"/>
            <a:chExt cx="6912429" cy="1790700"/>
          </a:xfrm>
        </p:grpSpPr>
        <p:sp>
          <p:nvSpPr>
            <p:cNvPr id="7" name="Diagrama de flujo: retraso 6">
              <a:extLst>
                <a:ext uri="{FF2B5EF4-FFF2-40B4-BE49-F238E27FC236}">
                  <a16:creationId xmlns:a16="http://schemas.microsoft.com/office/drawing/2014/main" id="{78097C18-0CA8-D970-C336-26BC2C7277D1}"/>
                </a:ext>
              </a:extLst>
            </p:cNvPr>
            <p:cNvSpPr/>
            <p:nvPr/>
          </p:nvSpPr>
          <p:spPr>
            <a:xfrm>
              <a:off x="2057400" y="8540762"/>
              <a:ext cx="5715000" cy="1790700"/>
            </a:xfrm>
            <a:prstGeom prst="flowChartDelay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es-BO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FACC3046-D76B-8776-6CAB-24946C19699D}"/>
                </a:ext>
              </a:extLst>
            </p:cNvPr>
            <p:cNvSpPr txBox="1"/>
            <p:nvPr/>
          </p:nvSpPr>
          <p:spPr>
            <a:xfrm>
              <a:off x="2188029" y="8764135"/>
              <a:ext cx="6781800" cy="13439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914445">
                <a:lnSpc>
                  <a:spcPts val="3249"/>
                </a:lnSpc>
                <a:defRPr/>
              </a:pPr>
              <a:r>
                <a:rPr lang="es-MX" sz="3200" b="1" dirty="0">
                  <a:solidFill>
                    <a:srgbClr val="002060"/>
                  </a:solidFill>
                  <a:latin typeface="Garet"/>
                </a:rPr>
                <a:t>Mgs. Enrique Ferreyra</a:t>
              </a:r>
            </a:p>
            <a:p>
              <a:pPr defTabSz="914445">
                <a:lnSpc>
                  <a:spcPts val="3249"/>
                </a:lnSpc>
                <a:defRPr/>
              </a:pPr>
              <a:r>
                <a:rPr lang="es-MX" sz="2400" b="1" dirty="0">
                  <a:solidFill>
                    <a:srgbClr val="002060"/>
                  </a:solidFill>
                  <a:latin typeface="Garet"/>
                </a:rPr>
                <a:t>Director Comercial </a:t>
              </a:r>
            </a:p>
            <a:p>
              <a:pPr defTabSz="914445">
                <a:lnSpc>
                  <a:spcPts val="3249"/>
                </a:lnSpc>
                <a:defRPr/>
              </a:pPr>
              <a:r>
                <a:rPr lang="es-MX" sz="2400" b="1" dirty="0">
                  <a:solidFill>
                    <a:srgbClr val="002060"/>
                  </a:solidFill>
                  <a:latin typeface="Garet"/>
                </a:rPr>
                <a:t>y de Recursos Humanos</a:t>
              </a: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39C9D2E4-3ECD-F2B2-FF9A-AB86A0B47C63}"/>
              </a:ext>
            </a:extLst>
          </p:cNvPr>
          <p:cNvSpPr txBox="1"/>
          <p:nvPr/>
        </p:nvSpPr>
        <p:spPr>
          <a:xfrm>
            <a:off x="7324707" y="643133"/>
            <a:ext cx="10874175" cy="9353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defRPr/>
            </a:pPr>
            <a:r>
              <a:rPr lang="es-BO" sz="2801" kern="0" dirty="0">
                <a:solidFill>
                  <a:prstClr val="black"/>
                </a:solidFill>
                <a:latin typeface="Calibri"/>
              </a:rPr>
              <a:t>Psicólogo Organizacional con Maestría en Gestión de Recursos Humanos con enfoque en Competencia y orientado al Desarrollo del Negocio.</a:t>
            </a:r>
          </a:p>
          <a:p>
            <a:pPr defTabSz="914445">
              <a:defRPr/>
            </a:pPr>
            <a:endParaRPr lang="es-BO" sz="2599" kern="0" dirty="0">
              <a:solidFill>
                <a:prstClr val="black"/>
              </a:solidFill>
              <a:latin typeface="Calibri"/>
            </a:endParaRPr>
          </a:p>
          <a:p>
            <a:pPr marL="285765" indent="-285765" defTabSz="914445">
              <a:buFont typeface="Wingdings" panose="05000000000000000000" pitchFamily="2" charset="2"/>
              <a:buChar char="§"/>
              <a:defRPr/>
            </a:pPr>
            <a:r>
              <a:rPr lang="es-BO" sz="2599" kern="0" dirty="0">
                <a:solidFill>
                  <a:prstClr val="black"/>
                </a:solidFill>
                <a:latin typeface="Calibri"/>
              </a:rPr>
              <a:t>Estructurar el Área de Gestión Humana en Embol, siendo el primer Gerente Nacional de Recursos Humanos en Bolivia.</a:t>
            </a:r>
          </a:p>
          <a:p>
            <a:pPr marL="285765" indent="-285765" defTabSz="914445">
              <a:buFont typeface="Wingdings" panose="05000000000000000000" pitchFamily="2" charset="2"/>
              <a:buChar char="§"/>
              <a:defRPr/>
            </a:pPr>
            <a:r>
              <a:rPr lang="es-BO" sz="2599" kern="0" dirty="0">
                <a:solidFill>
                  <a:prstClr val="black"/>
                </a:solidFill>
                <a:latin typeface="Calibri"/>
              </a:rPr>
              <a:t>Acompañar a la formación de Móvil de Entel, aterrizando los lineamientos estratégicos de la corporación Telecom Italia.</a:t>
            </a:r>
          </a:p>
          <a:p>
            <a:pPr marL="285765" indent="-285765" defTabSz="914445">
              <a:buFont typeface="Wingdings" panose="05000000000000000000" pitchFamily="2" charset="2"/>
              <a:buChar char="§"/>
              <a:defRPr/>
            </a:pPr>
            <a:r>
              <a:rPr lang="es-BO" sz="2599" kern="0" dirty="0">
                <a:solidFill>
                  <a:prstClr val="black"/>
                </a:solidFill>
                <a:latin typeface="Calibri"/>
              </a:rPr>
              <a:t>Acompañar el proceso de adaptación con la Fusión de Total-Fina-Elf en Bolivia. Desde la posición de Asesor del Presidente de Total en Bolivia.</a:t>
            </a:r>
          </a:p>
          <a:p>
            <a:pPr marL="285765" indent="-285765" defTabSz="914445">
              <a:buFont typeface="Wingdings" panose="05000000000000000000" pitchFamily="2" charset="2"/>
              <a:buChar char="§"/>
              <a:defRPr/>
            </a:pPr>
            <a:r>
              <a:rPr lang="es-BO" sz="2599" kern="0" dirty="0">
                <a:solidFill>
                  <a:prstClr val="black"/>
                </a:solidFill>
                <a:latin typeface="Calibri"/>
              </a:rPr>
              <a:t>Dar soporte en el Plan Estratégico de Recursos Humanos en YPFB Corporación, en el proyecto de fusión corporativa del área.</a:t>
            </a:r>
          </a:p>
          <a:p>
            <a:pPr marL="285765" indent="-285765" defTabSz="914445">
              <a:buFont typeface="Wingdings" panose="05000000000000000000" pitchFamily="2" charset="2"/>
              <a:buChar char="§"/>
              <a:defRPr/>
            </a:pPr>
            <a:r>
              <a:rPr lang="es-BO" sz="2599" kern="0" dirty="0">
                <a:solidFill>
                  <a:prstClr val="black"/>
                </a:solidFill>
                <a:latin typeface="Calibri"/>
              </a:rPr>
              <a:t>Acompañar el Programa de Desarrollo de Liderazgo de mandos medios en Sofia Ltda con el programa de Gestion Integral.</a:t>
            </a:r>
          </a:p>
          <a:p>
            <a:pPr marL="285765" indent="-285765" defTabSz="914445">
              <a:buFont typeface="Wingdings" panose="05000000000000000000" pitchFamily="2" charset="2"/>
              <a:buChar char="§"/>
              <a:defRPr/>
            </a:pPr>
            <a:r>
              <a:rPr lang="es-BO" sz="2599" kern="0" dirty="0">
                <a:solidFill>
                  <a:prstClr val="black"/>
                </a:solidFill>
                <a:latin typeface="Calibri"/>
              </a:rPr>
              <a:t>Dar soporte a la corporación Bedoya, en el proceso de evaluación del potencial siguiendo los lineamientos de sucesión familiar.</a:t>
            </a:r>
          </a:p>
          <a:p>
            <a:pPr marL="285765" indent="-285765" defTabSz="914445">
              <a:buFont typeface="Wingdings" panose="05000000000000000000" pitchFamily="2" charset="2"/>
              <a:buChar char="§"/>
              <a:defRPr/>
            </a:pPr>
            <a:r>
              <a:rPr lang="es-BO" sz="2599" kern="0" dirty="0">
                <a:solidFill>
                  <a:prstClr val="black"/>
                </a:solidFill>
                <a:latin typeface="Calibri"/>
              </a:rPr>
              <a:t>Acompañar a la empresa Viva (en el desarrollo de canales de venta enfocados mejorar el rendimiento comercial.</a:t>
            </a:r>
          </a:p>
          <a:p>
            <a:pPr marL="285765" indent="-285765" defTabSz="914445">
              <a:buFont typeface="Wingdings" panose="05000000000000000000" pitchFamily="2" charset="2"/>
              <a:buChar char="§"/>
              <a:defRPr/>
            </a:pPr>
            <a:r>
              <a:rPr lang="es-BO" sz="2599" kern="0" dirty="0">
                <a:solidFill>
                  <a:prstClr val="black"/>
                </a:solidFill>
                <a:latin typeface="Calibri"/>
              </a:rPr>
              <a:t>Soporte a la Empresa Indatta en talleres transversales de concientización, en desarrollo personal en Customer and Experience.</a:t>
            </a:r>
          </a:p>
          <a:p>
            <a:pPr marL="285765" indent="-285765" defTabSz="914445">
              <a:buFont typeface="Wingdings" panose="05000000000000000000" pitchFamily="2" charset="2"/>
              <a:buChar char="§"/>
              <a:defRPr/>
            </a:pPr>
            <a:r>
              <a:rPr lang="es-BO" sz="2599" kern="0" dirty="0">
                <a:solidFill>
                  <a:prstClr val="black"/>
                </a:solidFill>
                <a:latin typeface="Calibri"/>
              </a:rPr>
              <a:t>Soporte en el proceso de evaluación del potencial de High Potencial para la empresa </a:t>
            </a:r>
            <a:r>
              <a:rPr lang="es-BO" sz="2599" kern="0" dirty="0" err="1">
                <a:solidFill>
                  <a:prstClr val="black"/>
                </a:solidFill>
                <a:latin typeface="Calibri"/>
              </a:rPr>
              <a:t>Astrix</a:t>
            </a:r>
            <a:r>
              <a:rPr lang="es-BO" sz="2599" kern="0" dirty="0">
                <a:solidFill>
                  <a:prstClr val="black"/>
                </a:solidFill>
                <a:latin typeface="Calibri"/>
              </a:rPr>
              <a:t>. Actualmente absorbida por la empresa Kimberly.  </a:t>
            </a:r>
          </a:p>
          <a:p>
            <a:pPr marL="285765" indent="-285765" defTabSz="914445">
              <a:buFont typeface="Wingdings" panose="05000000000000000000" pitchFamily="2" charset="2"/>
              <a:buChar char="§"/>
              <a:defRPr/>
            </a:pPr>
            <a:r>
              <a:rPr lang="es-BO" sz="2599" kern="0" dirty="0">
                <a:solidFill>
                  <a:prstClr val="black"/>
                </a:solidFill>
                <a:latin typeface="Calibri"/>
              </a:rPr>
              <a:t>Apoyar en el desarrollo de la Cultura Organizacional a nivel nacional. De UNIFRANZ. Etapa Diagnostica, cultura dominante y estilos de liderazgo</a:t>
            </a:r>
          </a:p>
        </p:txBody>
      </p:sp>
    </p:spTree>
    <p:extLst>
      <p:ext uri="{BB962C8B-B14F-4D97-AF65-F5344CB8AC3E}">
        <p14:creationId xmlns:p14="http://schemas.microsoft.com/office/powerpoint/2010/main" val="173470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75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9E18F0B-20C8-275F-F8DC-1B9D13A4C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72"/>
            <a:ext cx="18288000" cy="5880065"/>
          </a:xfrm>
          <a:prstGeom prst="rect">
            <a:avLst/>
          </a:prstGeom>
        </p:spPr>
      </p:pic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895F30EA-4DBE-4457-B991-1638CD145666}"/>
              </a:ext>
            </a:extLst>
          </p:cNvPr>
          <p:cNvGraphicFramePr/>
          <p:nvPr/>
        </p:nvGraphicFramePr>
        <p:xfrm>
          <a:off x="228600" y="4457700"/>
          <a:ext cx="182880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Título 6">
            <a:extLst>
              <a:ext uri="{FF2B5EF4-FFF2-40B4-BE49-F238E27FC236}">
                <a16:creationId xmlns:a16="http://schemas.microsoft.com/office/drawing/2014/main" id="{7DCE1739-665E-4036-9A40-D0F12FAB7825}"/>
              </a:ext>
            </a:extLst>
          </p:cNvPr>
          <p:cNvSpPr txBox="1">
            <a:spLocks/>
          </p:cNvSpPr>
          <p:nvPr/>
        </p:nvSpPr>
        <p:spPr>
          <a:xfrm>
            <a:off x="8777384" y="2366431"/>
            <a:ext cx="9220199" cy="1291249"/>
          </a:xfrm>
          <a:prstGeom prst="rect">
            <a:avLst/>
          </a:prstGeom>
        </p:spPr>
        <p:txBody>
          <a:bodyPr rtlCol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cap="all" baseline="0">
                <a:solidFill>
                  <a:schemeClr val="tx2"/>
                </a:solidFill>
                <a:effectLst>
                  <a:outerShdw blurRad="51000" dist="370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Nuestros valores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F5C777C3-7D9B-2382-9E70-7871AF5C2BD1}"/>
              </a:ext>
            </a:extLst>
          </p:cNvPr>
          <p:cNvSpPr txBox="1"/>
          <p:nvPr/>
        </p:nvSpPr>
        <p:spPr>
          <a:xfrm rot="21582263">
            <a:off x="10212118" y="9658614"/>
            <a:ext cx="7488146" cy="53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9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Garet"/>
                <a:cs typeface="Aharoni" panose="02010803020104030203" pitchFamily="2" charset="-79"/>
                <a:sym typeface="Gare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www.consulters-home.com / WhatsApp +591 76347751</a:t>
            </a:r>
          </a:p>
          <a:p>
            <a:pPr marL="0" marR="0" lvl="0" indent="0" algn="l" defTabSz="914400" rtl="0" eaLnBrk="1" fontAlgn="auto" latinLnBrk="0" hangingPunct="1">
              <a:lnSpc>
                <a:spcPts val="203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sng" strike="noStrike" kern="1200" cap="none" spc="91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Garet"/>
              <a:cs typeface="Aharoni" panose="02010803020104030203" pitchFamily="2" charset="-79"/>
              <a:sym typeface="Gare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10756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5"/>
    </mc:Choice>
    <mc:Fallback xmlns="">
      <p:transition spd="slow" advTm="300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EFE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8FAF1B-273A-6889-41BA-778FEE87A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Diagrama de flujo: retraso 39">
            <a:extLst>
              <a:ext uri="{FF2B5EF4-FFF2-40B4-BE49-F238E27FC236}">
                <a16:creationId xmlns:a16="http://schemas.microsoft.com/office/drawing/2014/main" id="{E629E5E4-E645-A796-AC61-C17724CC620B}"/>
              </a:ext>
            </a:extLst>
          </p:cNvPr>
          <p:cNvSpPr/>
          <p:nvPr/>
        </p:nvSpPr>
        <p:spPr>
          <a:xfrm rot="16200000">
            <a:off x="6701228" y="2328473"/>
            <a:ext cx="4961744" cy="11049000"/>
          </a:xfrm>
          <a:prstGeom prst="flowChartDelay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Diagrama de flujo: retraso 38">
            <a:extLst>
              <a:ext uri="{FF2B5EF4-FFF2-40B4-BE49-F238E27FC236}">
                <a16:creationId xmlns:a16="http://schemas.microsoft.com/office/drawing/2014/main" id="{FF5891F7-A016-0DA7-5247-BAE04DB1A5B2}"/>
              </a:ext>
            </a:extLst>
          </p:cNvPr>
          <p:cNvSpPr/>
          <p:nvPr/>
        </p:nvSpPr>
        <p:spPr>
          <a:xfrm flipH="1">
            <a:off x="12115800" y="29356"/>
            <a:ext cx="6172200" cy="10287000"/>
          </a:xfrm>
          <a:prstGeom prst="flowChartDelay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Diagrama de flujo: retraso 37">
            <a:extLst>
              <a:ext uri="{FF2B5EF4-FFF2-40B4-BE49-F238E27FC236}">
                <a16:creationId xmlns:a16="http://schemas.microsoft.com/office/drawing/2014/main" id="{5172B4BC-C54A-8494-41F9-177F8A8698D0}"/>
              </a:ext>
            </a:extLst>
          </p:cNvPr>
          <p:cNvSpPr/>
          <p:nvPr/>
        </p:nvSpPr>
        <p:spPr>
          <a:xfrm>
            <a:off x="-24984" y="0"/>
            <a:ext cx="6371952" cy="10287000"/>
          </a:xfrm>
          <a:prstGeom prst="flowChartDelay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2AC2FCB8-0C20-1BFB-7425-9BD0AFBCE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58" b="4981"/>
          <a:stretch>
            <a:fillRect/>
          </a:stretch>
        </p:blipFill>
        <p:spPr>
          <a:xfrm>
            <a:off x="986091" y="1028700"/>
            <a:ext cx="16315818" cy="8534400"/>
          </a:xfrm>
          <a:prstGeom prst="rect">
            <a:avLst/>
          </a:prstGeom>
        </p:spPr>
      </p:pic>
      <p:sp>
        <p:nvSpPr>
          <p:cNvPr id="41" name="CuadroTexto 40">
            <a:extLst>
              <a:ext uri="{FF2B5EF4-FFF2-40B4-BE49-F238E27FC236}">
                <a16:creationId xmlns:a16="http://schemas.microsoft.com/office/drawing/2014/main" id="{FD101859-8360-4DCD-1075-E104BB91C990}"/>
              </a:ext>
            </a:extLst>
          </p:cNvPr>
          <p:cNvSpPr txBox="1"/>
          <p:nvPr/>
        </p:nvSpPr>
        <p:spPr>
          <a:xfrm>
            <a:off x="5181600" y="697043"/>
            <a:ext cx="122682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BO" sz="60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Áreas  de Intervención </a:t>
            </a:r>
          </a:p>
        </p:txBody>
      </p:sp>
    </p:spTree>
    <p:extLst>
      <p:ext uri="{BB962C8B-B14F-4D97-AF65-F5344CB8AC3E}">
        <p14:creationId xmlns:p14="http://schemas.microsoft.com/office/powerpoint/2010/main" val="15421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41"/>
    </mc:Choice>
    <mc:Fallback xmlns="">
      <p:transition spd="slow" advTm="644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2E16F-1D93-373D-0183-DF8A8A41E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CB9F298E-609D-8B96-B15B-FBDDA4C12C7A}"/>
              </a:ext>
            </a:extLst>
          </p:cNvPr>
          <p:cNvSpPr/>
          <p:nvPr/>
        </p:nvSpPr>
        <p:spPr>
          <a:xfrm>
            <a:off x="-28074" y="22058"/>
            <a:ext cx="6371952" cy="10287000"/>
          </a:xfrm>
          <a:prstGeom prst="flowChartDelay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5C2D5DA4-DFFF-F906-CF61-51716D22DDA6}"/>
              </a:ext>
            </a:extLst>
          </p:cNvPr>
          <p:cNvSpPr/>
          <p:nvPr/>
        </p:nvSpPr>
        <p:spPr>
          <a:xfrm>
            <a:off x="490255" y="6406792"/>
            <a:ext cx="4818018" cy="1914444"/>
          </a:xfrm>
          <a:custGeom>
            <a:avLst/>
            <a:gdLst/>
            <a:ahLst/>
            <a:cxnLst/>
            <a:rect l="l" t="t" r="r" b="b"/>
            <a:pathLst>
              <a:path w="4818018" h="1914444">
                <a:moveTo>
                  <a:pt x="0" y="0"/>
                </a:moveTo>
                <a:lnTo>
                  <a:pt x="4818018" y="0"/>
                </a:lnTo>
                <a:lnTo>
                  <a:pt x="4818018" y="1914445"/>
                </a:lnTo>
                <a:lnTo>
                  <a:pt x="0" y="1914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FF38E8D2-4D4B-3747-7943-40D5D228BA53}"/>
              </a:ext>
            </a:extLst>
          </p:cNvPr>
          <p:cNvGrpSpPr/>
          <p:nvPr/>
        </p:nvGrpSpPr>
        <p:grpSpPr>
          <a:xfrm>
            <a:off x="2103729" y="3603115"/>
            <a:ext cx="3340888" cy="3269517"/>
            <a:chOff x="11421499" y="303647"/>
            <a:chExt cx="3340888" cy="3269517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431D295E-6892-EFA3-4605-73BDFE08F4A2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solidFill>
              <a:srgbClr val="00B0F0"/>
            </a:solidFill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D06A3C91-7A6F-535B-A33E-D5D0904494CC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solidFill>
              <a:srgbClr val="00B0F0"/>
            </a:solidFill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lecha: cheurón 27">
              <a:extLst>
                <a:ext uri="{FF2B5EF4-FFF2-40B4-BE49-F238E27FC236}">
                  <a16:creationId xmlns:a16="http://schemas.microsoft.com/office/drawing/2014/main" id="{553FA65A-4357-404C-F63B-06E1DB72BCA9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solidFill>
              <a:srgbClr val="00B0F0"/>
            </a:solidFill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564702B1-B126-8936-8F79-BB48EA40DB91}"/>
                </a:ext>
              </a:extLst>
            </p:cNvPr>
            <p:cNvSpPr txBox="1"/>
            <p:nvPr/>
          </p:nvSpPr>
          <p:spPr>
            <a:xfrm>
              <a:off x="11421499" y="1682755"/>
              <a:ext cx="3340888" cy="107721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Asesoramiento Empresarial 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Rounded Rectangle 53">
            <a:extLst>
              <a:ext uri="{FF2B5EF4-FFF2-40B4-BE49-F238E27FC236}">
                <a16:creationId xmlns:a16="http://schemas.microsoft.com/office/drawing/2014/main" id="{F1187A1C-0832-7545-FC40-4854F9A31486}"/>
              </a:ext>
            </a:extLst>
          </p:cNvPr>
          <p:cNvSpPr/>
          <p:nvPr/>
        </p:nvSpPr>
        <p:spPr>
          <a:xfrm>
            <a:off x="3260037" y="3789000"/>
            <a:ext cx="1028272" cy="1077218"/>
          </a:xfrm>
          <a:custGeom>
            <a:avLst/>
            <a:gdLst/>
            <a:ahLst/>
            <a:cxnLst/>
            <a:rect l="0" t="0" r="0" b="0"/>
            <a:pathLst>
              <a:path w="285750" h="287179">
                <a:moveTo>
                  <a:pt x="222885" y="47149"/>
                </a:moveTo>
                <a:cubicBezTo>
                  <a:pt x="261462" y="70009"/>
                  <a:pt x="285750" y="111443"/>
                  <a:pt x="285750" y="158591"/>
                </a:cubicBezTo>
                <a:cubicBezTo>
                  <a:pt x="285750" y="230029"/>
                  <a:pt x="228600" y="287179"/>
                  <a:pt x="157163" y="287179"/>
                </a:cubicBezTo>
                <a:cubicBezTo>
                  <a:pt x="110014" y="287179"/>
                  <a:pt x="68581" y="261461"/>
                  <a:pt x="45720" y="224314"/>
                </a:cubicBezTo>
                <a:moveTo>
                  <a:pt x="157161" y="200025"/>
                </a:moveTo>
                <a:lnTo>
                  <a:pt x="200024" y="200025"/>
                </a:lnTo>
                <a:lnTo>
                  <a:pt x="200024" y="157163"/>
                </a:lnTo>
                <a:moveTo>
                  <a:pt x="50006" y="50006"/>
                </a:moveTo>
                <a:lnTo>
                  <a:pt x="200024" y="200025"/>
                </a:lnTo>
                <a:moveTo>
                  <a:pt x="201150" y="57150"/>
                </a:moveTo>
                <a:cubicBezTo>
                  <a:pt x="216930" y="57150"/>
                  <a:pt x="229725" y="44356"/>
                  <a:pt x="229725" y="28575"/>
                </a:cubicBezTo>
                <a:cubicBezTo>
                  <a:pt x="229725" y="12793"/>
                  <a:pt x="216930" y="0"/>
                  <a:pt x="201150" y="0"/>
                </a:cubicBezTo>
                <a:cubicBezTo>
                  <a:pt x="185368" y="0"/>
                  <a:pt x="172575" y="12793"/>
                  <a:pt x="172575" y="28575"/>
                </a:cubicBezTo>
                <a:cubicBezTo>
                  <a:pt x="172575" y="44356"/>
                  <a:pt x="185368" y="57150"/>
                  <a:pt x="201150" y="57150"/>
                </a:cubicBezTo>
                <a:close/>
                <a:moveTo>
                  <a:pt x="28575" y="57150"/>
                </a:move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  <a:cubicBezTo>
                  <a:pt x="0" y="44356"/>
                  <a:pt x="12793" y="57150"/>
                  <a:pt x="28575" y="57150"/>
                </a:cubicBezTo>
                <a:close/>
                <a:moveTo>
                  <a:pt x="28575" y="230060"/>
                </a:moveTo>
                <a:cubicBezTo>
                  <a:pt x="44356" y="230060"/>
                  <a:pt x="57150" y="217267"/>
                  <a:pt x="57150" y="201485"/>
                </a:cubicBezTo>
                <a:cubicBezTo>
                  <a:pt x="57150" y="185705"/>
                  <a:pt x="44356" y="172910"/>
                  <a:pt x="28575" y="172910"/>
                </a:cubicBezTo>
                <a:cubicBezTo>
                  <a:pt x="12793" y="172910"/>
                  <a:pt x="0" y="185705"/>
                  <a:pt x="0" y="201485"/>
                </a:cubicBezTo>
                <a:cubicBezTo>
                  <a:pt x="0" y="217267"/>
                  <a:pt x="12793" y="230060"/>
                  <a:pt x="28575" y="230060"/>
                </a:cubicBezTo>
                <a:close/>
                <a:moveTo>
                  <a:pt x="200024" y="100012"/>
                </a:moveTo>
                <a:lnTo>
                  <a:pt x="200024" y="114300"/>
                </a:lnTo>
                <a:moveTo>
                  <a:pt x="100012" y="200025"/>
                </a:moveTo>
                <a:lnTo>
                  <a:pt x="114300" y="200025"/>
                </a:lnTo>
              </a:path>
            </a:pathLst>
          </a:custGeom>
          <a:solidFill>
            <a:schemeClr val="tx1"/>
          </a:solidFill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167B1BF-BC46-A09C-2C5C-BF7E2B6F67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8" b="4827"/>
          <a:stretch>
            <a:fillRect/>
          </a:stretch>
        </p:blipFill>
        <p:spPr>
          <a:xfrm>
            <a:off x="7239000" y="270880"/>
            <a:ext cx="8134362" cy="10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8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9B227-1C58-87CA-850E-F2074353C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34B21420-E492-75E7-3B7A-417F9BA0256B}"/>
              </a:ext>
            </a:extLst>
          </p:cNvPr>
          <p:cNvSpPr/>
          <p:nvPr/>
        </p:nvSpPr>
        <p:spPr>
          <a:xfrm>
            <a:off x="-28074" y="22058"/>
            <a:ext cx="6371952" cy="10287000"/>
          </a:xfrm>
          <a:prstGeom prst="flowChartDelay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855BDE1B-8A7A-8852-6936-9FCEDDFCAA64}"/>
              </a:ext>
            </a:extLst>
          </p:cNvPr>
          <p:cNvSpPr/>
          <p:nvPr/>
        </p:nvSpPr>
        <p:spPr>
          <a:xfrm>
            <a:off x="490255" y="6406792"/>
            <a:ext cx="4818018" cy="1914444"/>
          </a:xfrm>
          <a:custGeom>
            <a:avLst/>
            <a:gdLst/>
            <a:ahLst/>
            <a:cxnLst/>
            <a:rect l="l" t="t" r="r" b="b"/>
            <a:pathLst>
              <a:path w="4818018" h="1914444">
                <a:moveTo>
                  <a:pt x="0" y="0"/>
                </a:moveTo>
                <a:lnTo>
                  <a:pt x="4818018" y="0"/>
                </a:lnTo>
                <a:lnTo>
                  <a:pt x="4818018" y="1914445"/>
                </a:lnTo>
                <a:lnTo>
                  <a:pt x="0" y="1914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AE17201E-0518-A4D2-D974-52074E76655D}"/>
              </a:ext>
            </a:extLst>
          </p:cNvPr>
          <p:cNvGrpSpPr/>
          <p:nvPr/>
        </p:nvGrpSpPr>
        <p:grpSpPr>
          <a:xfrm>
            <a:off x="2103729" y="3603115"/>
            <a:ext cx="3340888" cy="3269517"/>
            <a:chOff x="11421499" y="303647"/>
            <a:chExt cx="3340888" cy="3269517"/>
          </a:xfrm>
        </p:grpSpPr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599E7214-0AA5-27D9-F3D2-1C2185B6DF1F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lecha: cheurón 26">
              <a:extLst>
                <a:ext uri="{FF2B5EF4-FFF2-40B4-BE49-F238E27FC236}">
                  <a16:creationId xmlns:a16="http://schemas.microsoft.com/office/drawing/2014/main" id="{D09135DD-7C40-E75D-AE49-7F53F5EF9DDA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solidFill>
              <a:srgbClr val="92D050"/>
            </a:solidFill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lecha: cheurón 27">
              <a:extLst>
                <a:ext uri="{FF2B5EF4-FFF2-40B4-BE49-F238E27FC236}">
                  <a16:creationId xmlns:a16="http://schemas.microsoft.com/office/drawing/2014/main" id="{5726677C-5433-CFAE-E8E9-407E0FCCE456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solidFill>
              <a:srgbClr val="92D050"/>
            </a:solidFill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6C908ED2-E6EF-4DD7-EECF-E21AAEA30801}"/>
                </a:ext>
              </a:extLst>
            </p:cNvPr>
            <p:cNvSpPr txBox="1"/>
            <p:nvPr/>
          </p:nvSpPr>
          <p:spPr>
            <a:xfrm>
              <a:off x="11421499" y="1681214"/>
              <a:ext cx="334088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Entrenamiento</a:t>
              </a:r>
              <a:endPara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Rounded Rectangle 56">
            <a:extLst>
              <a:ext uri="{FF2B5EF4-FFF2-40B4-BE49-F238E27FC236}">
                <a16:creationId xmlns:a16="http://schemas.microsoft.com/office/drawing/2014/main" id="{B441D445-705C-D949-2C11-80956050777A}"/>
              </a:ext>
            </a:extLst>
          </p:cNvPr>
          <p:cNvSpPr/>
          <p:nvPr/>
        </p:nvSpPr>
        <p:spPr>
          <a:xfrm>
            <a:off x="3243426" y="3867862"/>
            <a:ext cx="871374" cy="1077218"/>
          </a:xfrm>
          <a:custGeom>
            <a:avLst/>
            <a:gdLst/>
            <a:ahLst/>
            <a:cxnLst/>
            <a:rect l="0" t="0" r="0" b="0"/>
            <a:pathLst>
              <a:path w="328834" h="328883">
                <a:moveTo>
                  <a:pt x="128809" y="221726"/>
                </a:moveTo>
                <a:lnTo>
                  <a:pt x="49370" y="221726"/>
                </a:lnTo>
                <a:cubicBezTo>
                  <a:pt x="22226" y="221726"/>
                  <a:pt x="221" y="199722"/>
                  <a:pt x="221" y="172577"/>
                </a:cubicBezTo>
                <a:lnTo>
                  <a:pt x="221" y="43990"/>
                </a:lnTo>
                <a:cubicBezTo>
                  <a:pt x="0" y="22523"/>
                  <a:pt x="15693" y="4203"/>
                  <a:pt x="36940" y="1127"/>
                </a:cubicBezTo>
                <a:cubicBezTo>
                  <a:pt x="56022" y="0"/>
                  <a:pt x="73352" y="12207"/>
                  <a:pt x="78717" y="30554"/>
                </a:cubicBezTo>
                <a:cubicBezTo>
                  <a:pt x="84081" y="48902"/>
                  <a:pt x="76056" y="68522"/>
                  <a:pt x="59371" y="77851"/>
                </a:cubicBezTo>
                <a:cubicBezTo>
                  <a:pt x="70289" y="105630"/>
                  <a:pt x="70289" y="136512"/>
                  <a:pt x="59371" y="164291"/>
                </a:cubicBezTo>
                <a:cubicBezTo>
                  <a:pt x="73919" y="135840"/>
                  <a:pt x="102439" y="117216"/>
                  <a:pt x="134337" y="115336"/>
                </a:cubicBezTo>
                <a:cubicBezTo>
                  <a:pt x="166235" y="113457"/>
                  <a:pt x="196745" y="128602"/>
                  <a:pt x="214534" y="155147"/>
                </a:cubicBezTo>
                <a:moveTo>
                  <a:pt x="237822" y="179864"/>
                </a:moveTo>
                <a:lnTo>
                  <a:pt x="158526" y="212868"/>
                </a:lnTo>
                <a:cubicBezTo>
                  <a:pt x="157834" y="213156"/>
                  <a:pt x="157383" y="213833"/>
                  <a:pt x="157383" y="214583"/>
                </a:cubicBezTo>
                <a:cubicBezTo>
                  <a:pt x="157383" y="215332"/>
                  <a:pt x="157834" y="216009"/>
                  <a:pt x="158526" y="216297"/>
                </a:cubicBezTo>
                <a:lnTo>
                  <a:pt x="237822" y="249301"/>
                </a:lnTo>
                <a:cubicBezTo>
                  <a:pt x="241217" y="250653"/>
                  <a:pt x="245000" y="250653"/>
                  <a:pt x="248395" y="249301"/>
                </a:cubicBezTo>
                <a:lnTo>
                  <a:pt x="328834" y="214583"/>
                </a:lnTo>
                <a:lnTo>
                  <a:pt x="248395" y="179864"/>
                </a:lnTo>
                <a:cubicBezTo>
                  <a:pt x="245000" y="178512"/>
                  <a:pt x="241217" y="178512"/>
                  <a:pt x="237822" y="179864"/>
                </a:cubicBezTo>
                <a:close/>
                <a:moveTo>
                  <a:pt x="185959" y="257445"/>
                </a:moveTo>
                <a:lnTo>
                  <a:pt x="185959" y="293164"/>
                </a:lnTo>
                <a:cubicBezTo>
                  <a:pt x="203731" y="302057"/>
                  <a:pt x="223242" y="306935"/>
                  <a:pt x="243109" y="307451"/>
                </a:cubicBezTo>
                <a:cubicBezTo>
                  <a:pt x="262975" y="306935"/>
                  <a:pt x="282486" y="302057"/>
                  <a:pt x="300258" y="293164"/>
                </a:cubicBezTo>
                <a:lnTo>
                  <a:pt x="300259" y="257445"/>
                </a:lnTo>
                <a:moveTo>
                  <a:pt x="328834" y="214583"/>
                </a:moveTo>
                <a:lnTo>
                  <a:pt x="328834" y="286020"/>
                </a:lnTo>
                <a:moveTo>
                  <a:pt x="328834" y="314595"/>
                </a:moveTo>
                <a:lnTo>
                  <a:pt x="328834" y="328883"/>
                </a:lnTo>
              </a:path>
            </a:pathLst>
          </a:custGeom>
          <a:solidFill>
            <a:schemeClr val="tx1"/>
          </a:solidFill>
          <a:ln w="14287">
            <a:solidFill>
              <a:srgbClr val="484848"/>
            </a:solidFill>
          </a:ln>
        </p:spPr>
        <p:txBody>
          <a:bodyPr rtlCol="0" anchor="ctr"/>
          <a:lstStyle/>
          <a:p>
            <a:pPr algn="ctr"/>
            <a:endParaRPr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B187BC5-BA01-D41E-A24B-A13354202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4" b="7314"/>
          <a:stretch>
            <a:fillRect/>
          </a:stretch>
        </p:blipFill>
        <p:spPr>
          <a:xfrm>
            <a:off x="6458975" y="1062381"/>
            <a:ext cx="11340019" cy="88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5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7D409-E45D-23EB-0DA0-0AB3C8CFC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iagrama de flujo: retraso 20">
            <a:extLst>
              <a:ext uri="{FF2B5EF4-FFF2-40B4-BE49-F238E27FC236}">
                <a16:creationId xmlns:a16="http://schemas.microsoft.com/office/drawing/2014/main" id="{F1CF2EE1-8D3C-341A-3B6A-3E08A6D6D240}"/>
              </a:ext>
            </a:extLst>
          </p:cNvPr>
          <p:cNvSpPr/>
          <p:nvPr/>
        </p:nvSpPr>
        <p:spPr>
          <a:xfrm>
            <a:off x="0" y="30605"/>
            <a:ext cx="6371952" cy="10287000"/>
          </a:xfrm>
          <a:prstGeom prst="flowChartDelay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B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15">
            <a:extLst>
              <a:ext uri="{FF2B5EF4-FFF2-40B4-BE49-F238E27FC236}">
                <a16:creationId xmlns:a16="http://schemas.microsoft.com/office/drawing/2014/main" id="{0F9166A0-8219-7841-D74F-02B2D1C19B61}"/>
              </a:ext>
            </a:extLst>
          </p:cNvPr>
          <p:cNvSpPr txBox="1"/>
          <p:nvPr/>
        </p:nvSpPr>
        <p:spPr>
          <a:xfrm>
            <a:off x="6734451" y="987625"/>
            <a:ext cx="103632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  <a:sym typeface="Times New Roman"/>
              </a:rPr>
              <a:t>Dimensión Compromiso</a:t>
            </a: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1E73A877-8E3D-F30B-9D0C-1ADAFE29F333}"/>
              </a:ext>
            </a:extLst>
          </p:cNvPr>
          <p:cNvSpPr txBox="1"/>
          <p:nvPr/>
        </p:nvSpPr>
        <p:spPr>
          <a:xfrm>
            <a:off x="6553200" y="2533885"/>
            <a:ext cx="10098005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15901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Montserrat"/>
                <a:cs typeface="Times New Roman" panose="02020603050405020304" pitchFamily="18" charset="0"/>
                <a:sym typeface="Montserrat"/>
              </a:rPr>
              <a:t>Los talleres de Desarrollo del Compromiso deben seguir el orden del relacionamiento humano, uno debe estar bien consigo mismo, para que pueda aventurarse a mantener relaciones saludables, constituido ello; recién las personas estarán en condiciones de manejar un buen comportamiento de equipo. Debemos desarrollar una buena autoestima y actitud positiva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3544358-E8BD-CB52-209F-962AB2E3D61C}"/>
              </a:ext>
            </a:extLst>
          </p:cNvPr>
          <p:cNvSpPr txBox="1"/>
          <p:nvPr/>
        </p:nvSpPr>
        <p:spPr>
          <a:xfrm>
            <a:off x="6734451" y="6494744"/>
            <a:ext cx="813896" cy="782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❶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F4242C0-0EA3-3190-B6B5-A5D2F982B51E}"/>
              </a:ext>
            </a:extLst>
          </p:cNvPr>
          <p:cNvSpPr txBox="1"/>
          <p:nvPr/>
        </p:nvSpPr>
        <p:spPr>
          <a:xfrm>
            <a:off x="7696200" y="6580244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Compromiso Personal – Triple 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6C62D6E-B7EF-1305-64C3-1D0BFC3CD6E0}"/>
              </a:ext>
            </a:extLst>
          </p:cNvPr>
          <p:cNvSpPr txBox="1"/>
          <p:nvPr/>
        </p:nvSpPr>
        <p:spPr>
          <a:xfrm>
            <a:off x="6734451" y="7342798"/>
            <a:ext cx="813896" cy="782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❷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D9CF887-711E-DE6F-521F-5EE62DE2C08A}"/>
              </a:ext>
            </a:extLst>
          </p:cNvPr>
          <p:cNvSpPr txBox="1"/>
          <p:nvPr/>
        </p:nvSpPr>
        <p:spPr>
          <a:xfrm>
            <a:off x="7696200" y="7428298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Compromiso con los Demás - Relacionamiento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A903132-83DB-2413-941C-7D7CF78D34B8}"/>
              </a:ext>
            </a:extLst>
          </p:cNvPr>
          <p:cNvSpPr txBox="1"/>
          <p:nvPr/>
        </p:nvSpPr>
        <p:spPr>
          <a:xfrm>
            <a:off x="6705600" y="8191500"/>
            <a:ext cx="813896" cy="782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❸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4846A-3F73-78CD-425C-E97AB225FACC}"/>
              </a:ext>
            </a:extLst>
          </p:cNvPr>
          <p:cNvSpPr txBox="1"/>
          <p:nvPr/>
        </p:nvSpPr>
        <p:spPr>
          <a:xfrm>
            <a:off x="7667349" y="827700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BO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Compromiso la Empresa</a:t>
            </a:r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41288D70-D7B7-429F-FC96-19BD4EFC60B8}"/>
              </a:ext>
            </a:extLst>
          </p:cNvPr>
          <p:cNvGrpSpPr/>
          <p:nvPr/>
        </p:nvGrpSpPr>
        <p:grpSpPr>
          <a:xfrm>
            <a:off x="533400" y="3983039"/>
            <a:ext cx="3340888" cy="3269517"/>
            <a:chOff x="11421499" y="303647"/>
            <a:chExt cx="3340888" cy="3269517"/>
          </a:xfrm>
        </p:grpSpPr>
        <p:sp>
          <p:nvSpPr>
            <p:cNvPr id="40" name="Rectángulo 39">
              <a:extLst>
                <a:ext uri="{FF2B5EF4-FFF2-40B4-BE49-F238E27FC236}">
                  <a16:creationId xmlns:a16="http://schemas.microsoft.com/office/drawing/2014/main" id="{EB34E156-7D3B-5B15-7268-C1B7EF933FAC}"/>
                </a:ext>
              </a:extLst>
            </p:cNvPr>
            <p:cNvSpPr/>
            <p:nvPr/>
          </p:nvSpPr>
          <p:spPr>
            <a:xfrm>
              <a:off x="12024092" y="303647"/>
              <a:ext cx="2135702" cy="22645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Flecha: cheurón 40">
              <a:extLst>
                <a:ext uri="{FF2B5EF4-FFF2-40B4-BE49-F238E27FC236}">
                  <a16:creationId xmlns:a16="http://schemas.microsoft.com/office/drawing/2014/main" id="{E93E36D1-0283-3AEC-DAD1-1DE0836D92EB}"/>
                </a:ext>
              </a:extLst>
            </p:cNvPr>
            <p:cNvSpPr/>
            <p:nvPr/>
          </p:nvSpPr>
          <p:spPr>
            <a:xfrm rot="16200000">
              <a:off x="12146739" y="1560109"/>
              <a:ext cx="1890408" cy="2135702"/>
            </a:xfrm>
            <a:prstGeom prst="chevron">
              <a:avLst>
                <a:gd name="adj" fmla="val 38301"/>
              </a:avLst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Flecha: cheurón 41">
              <a:extLst>
                <a:ext uri="{FF2B5EF4-FFF2-40B4-BE49-F238E27FC236}">
                  <a16:creationId xmlns:a16="http://schemas.microsoft.com/office/drawing/2014/main" id="{7E4792B0-52CC-5C13-2884-976C97246CAB}"/>
                </a:ext>
              </a:extLst>
            </p:cNvPr>
            <p:cNvSpPr/>
            <p:nvPr/>
          </p:nvSpPr>
          <p:spPr>
            <a:xfrm rot="16200000" flipV="1">
              <a:off x="12410829" y="1131754"/>
              <a:ext cx="1320762" cy="2082320"/>
            </a:xfrm>
            <a:prstGeom prst="chevron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B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D2422747-A3D7-4F37-DB0E-CFE4EE06464E}"/>
                </a:ext>
              </a:extLst>
            </p:cNvPr>
            <p:cNvSpPr txBox="1"/>
            <p:nvPr/>
          </p:nvSpPr>
          <p:spPr>
            <a:xfrm>
              <a:off x="11421499" y="1681214"/>
              <a:ext cx="334088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BO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Entrenamiento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762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4"/>
    </mc:Choice>
    <mc:Fallback xmlns="">
      <p:transition spd="slow" advTm="9284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3639</TotalTime>
  <Words>1263</Words>
  <Application>Microsoft Office PowerPoint</Application>
  <PresentationFormat>Personalizado</PresentationFormat>
  <Paragraphs>155</Paragraphs>
  <Slides>25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25</vt:i4>
      </vt:variant>
    </vt:vector>
  </HeadingPairs>
  <TitlesOfParts>
    <vt:vector size="41" baseType="lpstr">
      <vt:lpstr>Calibri Light</vt:lpstr>
      <vt:lpstr>Garet</vt:lpstr>
      <vt:lpstr>Calibri</vt:lpstr>
      <vt:lpstr>Aharoni</vt:lpstr>
      <vt:lpstr>Aptos</vt:lpstr>
      <vt:lpstr>Times New Roman Bold</vt:lpstr>
      <vt:lpstr>Berlin Sans FB</vt:lpstr>
      <vt:lpstr>Montserrat</vt:lpstr>
      <vt:lpstr>Wingdings</vt:lpstr>
      <vt:lpstr>Arial</vt:lpstr>
      <vt:lpstr>Times New Roman</vt:lpstr>
      <vt:lpstr>TT Drugs</vt:lpstr>
      <vt:lpstr>Office Theme</vt:lpstr>
      <vt:lpstr>Tema de Office</vt:lpstr>
      <vt:lpstr>1_Office Theme</vt:lpstr>
      <vt:lpstr>2_Office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Catalogo-de-Capacitacion.pptx</dc:title>
  <dc:creator>HP</dc:creator>
  <cp:lastModifiedBy>Enrique Ferreyra</cp:lastModifiedBy>
  <cp:revision>183</cp:revision>
  <dcterms:created xsi:type="dcterms:W3CDTF">2006-08-16T00:00:00Z</dcterms:created>
  <dcterms:modified xsi:type="dcterms:W3CDTF">2026-07-21T22:50:15Z</dcterms:modified>
  <dc:identifier>DAGvVP2HSWA</dc:identifier>
</cp:coreProperties>
</file>